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45"/>
  </p:notesMasterIdLst>
  <p:sldIdLst>
    <p:sldId id="256" r:id="rId2"/>
    <p:sldId id="257" r:id="rId3"/>
    <p:sldId id="259" r:id="rId4"/>
    <p:sldId id="261" r:id="rId5"/>
    <p:sldId id="260" r:id="rId6"/>
    <p:sldId id="262" r:id="rId7"/>
    <p:sldId id="258" r:id="rId8"/>
    <p:sldId id="263" r:id="rId9"/>
    <p:sldId id="264" r:id="rId10"/>
    <p:sldId id="266" r:id="rId11"/>
    <p:sldId id="265" r:id="rId12"/>
    <p:sldId id="267" r:id="rId13"/>
    <p:sldId id="268" r:id="rId14"/>
    <p:sldId id="270" r:id="rId15"/>
    <p:sldId id="275" r:id="rId16"/>
    <p:sldId id="269" r:id="rId17"/>
    <p:sldId id="273" r:id="rId18"/>
    <p:sldId id="274" r:id="rId19"/>
    <p:sldId id="276" r:id="rId20"/>
    <p:sldId id="277" r:id="rId21"/>
    <p:sldId id="278" r:id="rId22"/>
    <p:sldId id="279" r:id="rId23"/>
    <p:sldId id="271" r:id="rId24"/>
    <p:sldId id="280" r:id="rId25"/>
    <p:sldId id="281" r:id="rId26"/>
    <p:sldId id="282" r:id="rId27"/>
    <p:sldId id="283" r:id="rId28"/>
    <p:sldId id="285" r:id="rId29"/>
    <p:sldId id="293" r:id="rId30"/>
    <p:sldId id="272" r:id="rId31"/>
    <p:sldId id="294" r:id="rId32"/>
    <p:sldId id="295" r:id="rId33"/>
    <p:sldId id="296" r:id="rId34"/>
    <p:sldId id="284" r:id="rId35"/>
    <p:sldId id="286" r:id="rId36"/>
    <p:sldId id="289" r:id="rId37"/>
    <p:sldId id="287" r:id="rId38"/>
    <p:sldId id="288" r:id="rId39"/>
    <p:sldId id="297" r:id="rId40"/>
    <p:sldId id="290" r:id="rId41"/>
    <p:sldId id="298" r:id="rId42"/>
    <p:sldId id="291" r:id="rId43"/>
    <p:sldId id="292" r:id="rId44"/>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6171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5" d="100"/>
          <a:sy n="105" d="100"/>
        </p:scale>
        <p:origin x="730" y="6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6D25610-85A8-456A-AE0D-AE9D9F45C0FF}" type="doc">
      <dgm:prSet loTypeId="urn:microsoft.com/office/officeart/2005/8/layout/hierarchy3" loCatId="list" qsTypeId="urn:microsoft.com/office/officeart/2005/8/quickstyle/simple1" qsCatId="simple" csTypeId="urn:microsoft.com/office/officeart/2005/8/colors/accent1_2" csCatId="accent1" phldr="1"/>
      <dgm:spPr/>
      <dgm:t>
        <a:bodyPr/>
        <a:lstStyle/>
        <a:p>
          <a:endParaRPr lang="en-IN"/>
        </a:p>
      </dgm:t>
    </dgm:pt>
    <dgm:pt modelId="{32E0A57E-824F-4D99-B8AE-4E0A8DB3BEDC}">
      <dgm:prSet phldrT="[Text]" custT="1"/>
      <dgm:spPr/>
      <dgm:t>
        <a:bodyPr/>
        <a:lstStyle/>
        <a:p>
          <a:r>
            <a:rPr lang="en-IN" sz="800" dirty="0"/>
            <a:t>Introduction to IoT</a:t>
          </a:r>
        </a:p>
      </dgm:t>
    </dgm:pt>
    <dgm:pt modelId="{68C821F9-E1DD-418A-A389-71F3B6DDAFD2}" type="parTrans" cxnId="{D4F02B83-E233-4F50-8DB2-DBFEBF194B95}">
      <dgm:prSet/>
      <dgm:spPr/>
      <dgm:t>
        <a:bodyPr/>
        <a:lstStyle/>
        <a:p>
          <a:endParaRPr lang="en-IN"/>
        </a:p>
      </dgm:t>
    </dgm:pt>
    <dgm:pt modelId="{286E1EC0-761B-40F7-A450-6F505DA2C9B4}" type="sibTrans" cxnId="{D4F02B83-E233-4F50-8DB2-DBFEBF194B95}">
      <dgm:prSet/>
      <dgm:spPr/>
      <dgm:t>
        <a:bodyPr/>
        <a:lstStyle/>
        <a:p>
          <a:endParaRPr lang="en-IN"/>
        </a:p>
      </dgm:t>
    </dgm:pt>
    <dgm:pt modelId="{E6F91B9A-2FDF-4056-A1E9-DEDC1D457CA1}">
      <dgm:prSet phldrT="[Text]" custT="1"/>
      <dgm:spPr/>
      <dgm:t>
        <a:bodyPr/>
        <a:lstStyle/>
        <a:p>
          <a:r>
            <a:rPr lang="en-IN" sz="700" dirty="0"/>
            <a:t>IoT Concepts</a:t>
          </a:r>
        </a:p>
      </dgm:t>
    </dgm:pt>
    <dgm:pt modelId="{CB93702B-B7C6-4963-AFAF-27C293935D4F}" type="parTrans" cxnId="{8BCD8B0A-169F-4581-9286-E66B7B076244}">
      <dgm:prSet/>
      <dgm:spPr/>
      <dgm:t>
        <a:bodyPr/>
        <a:lstStyle/>
        <a:p>
          <a:endParaRPr lang="en-IN"/>
        </a:p>
      </dgm:t>
    </dgm:pt>
    <dgm:pt modelId="{9E221DB6-F87A-40D8-9DB7-9E340E3B204E}" type="sibTrans" cxnId="{8BCD8B0A-169F-4581-9286-E66B7B076244}">
      <dgm:prSet/>
      <dgm:spPr/>
      <dgm:t>
        <a:bodyPr/>
        <a:lstStyle/>
        <a:p>
          <a:endParaRPr lang="en-IN"/>
        </a:p>
      </dgm:t>
    </dgm:pt>
    <dgm:pt modelId="{7017FD70-B198-4500-BA2A-54BE7D982381}">
      <dgm:prSet phldrT="[Text]" custT="1"/>
      <dgm:spPr/>
      <dgm:t>
        <a:bodyPr/>
        <a:lstStyle/>
        <a:p>
          <a:r>
            <a:rPr lang="en-IN" sz="700" dirty="0"/>
            <a:t>Examples</a:t>
          </a:r>
          <a:endParaRPr lang="en-IN" sz="1000" dirty="0"/>
        </a:p>
      </dgm:t>
    </dgm:pt>
    <dgm:pt modelId="{FDD4FEB4-18CE-4095-9A80-75FB3C7890EE}" type="parTrans" cxnId="{1EDDF9CD-C87E-49CC-869E-CD6BF40193C7}">
      <dgm:prSet/>
      <dgm:spPr/>
      <dgm:t>
        <a:bodyPr/>
        <a:lstStyle/>
        <a:p>
          <a:endParaRPr lang="en-IN"/>
        </a:p>
      </dgm:t>
    </dgm:pt>
    <dgm:pt modelId="{D688787E-BB5A-4FE4-A605-DA0F3A077D3E}" type="sibTrans" cxnId="{1EDDF9CD-C87E-49CC-869E-CD6BF40193C7}">
      <dgm:prSet/>
      <dgm:spPr/>
      <dgm:t>
        <a:bodyPr/>
        <a:lstStyle/>
        <a:p>
          <a:endParaRPr lang="en-IN"/>
        </a:p>
      </dgm:t>
    </dgm:pt>
    <dgm:pt modelId="{98241122-BA4F-48AF-9C37-B2B33FCFD9D6}">
      <dgm:prSet phldrT="[Text]" custT="1"/>
      <dgm:spPr/>
      <dgm:t>
        <a:bodyPr/>
        <a:lstStyle/>
        <a:p>
          <a:r>
            <a:rPr lang="en-IN" sz="700" dirty="0"/>
            <a:t>Branches of IoT</a:t>
          </a:r>
        </a:p>
      </dgm:t>
    </dgm:pt>
    <dgm:pt modelId="{189949A9-17FA-418A-9BCE-3CD213CF1AC3}" type="parTrans" cxnId="{A3516789-D0EC-4347-A179-8BD6F003B27D}">
      <dgm:prSet/>
      <dgm:spPr/>
      <dgm:t>
        <a:bodyPr/>
        <a:lstStyle/>
        <a:p>
          <a:endParaRPr lang="en-IN"/>
        </a:p>
      </dgm:t>
    </dgm:pt>
    <dgm:pt modelId="{861ABE6E-5B2B-44A3-948A-5079D1A929B5}" type="sibTrans" cxnId="{A3516789-D0EC-4347-A179-8BD6F003B27D}">
      <dgm:prSet/>
      <dgm:spPr/>
      <dgm:t>
        <a:bodyPr/>
        <a:lstStyle/>
        <a:p>
          <a:endParaRPr lang="en-IN"/>
        </a:p>
      </dgm:t>
    </dgm:pt>
    <dgm:pt modelId="{B808F2AD-8C54-444A-B7E0-83C066B855EA}">
      <dgm:prSet phldrT="[Text]" custT="1"/>
      <dgm:spPr/>
      <dgm:t>
        <a:bodyPr/>
        <a:lstStyle/>
        <a:p>
          <a:r>
            <a:rPr lang="en-IN" sz="700" dirty="0"/>
            <a:t>Levels of IoT</a:t>
          </a:r>
        </a:p>
      </dgm:t>
    </dgm:pt>
    <dgm:pt modelId="{754FC004-CA1B-4639-89FB-218446FCFEB3}" type="parTrans" cxnId="{76B39F0C-07D5-4DA2-8500-7B4F80C49898}">
      <dgm:prSet/>
      <dgm:spPr/>
      <dgm:t>
        <a:bodyPr/>
        <a:lstStyle/>
        <a:p>
          <a:endParaRPr lang="en-IN"/>
        </a:p>
      </dgm:t>
    </dgm:pt>
    <dgm:pt modelId="{41C01C03-3D57-4964-99C7-0E927774CF20}" type="sibTrans" cxnId="{76B39F0C-07D5-4DA2-8500-7B4F80C49898}">
      <dgm:prSet/>
      <dgm:spPr/>
      <dgm:t>
        <a:bodyPr/>
        <a:lstStyle/>
        <a:p>
          <a:endParaRPr lang="en-IN"/>
        </a:p>
      </dgm:t>
    </dgm:pt>
    <dgm:pt modelId="{EDB007E5-13EB-4E94-88CB-4891EEDFE095}" type="pres">
      <dgm:prSet presAssocID="{76D25610-85A8-456A-AE0D-AE9D9F45C0FF}" presName="diagram" presStyleCnt="0">
        <dgm:presLayoutVars>
          <dgm:chPref val="1"/>
          <dgm:dir/>
          <dgm:animOne val="branch"/>
          <dgm:animLvl val="lvl"/>
          <dgm:resizeHandles/>
        </dgm:presLayoutVars>
      </dgm:prSet>
      <dgm:spPr/>
    </dgm:pt>
    <dgm:pt modelId="{446B4FB3-4EC0-4CD2-917C-6BF0A9FD1FF1}" type="pres">
      <dgm:prSet presAssocID="{32E0A57E-824F-4D99-B8AE-4E0A8DB3BEDC}" presName="root" presStyleCnt="0"/>
      <dgm:spPr/>
    </dgm:pt>
    <dgm:pt modelId="{1762BE5A-4705-4535-8674-2AE1721CEA04}" type="pres">
      <dgm:prSet presAssocID="{32E0A57E-824F-4D99-B8AE-4E0A8DB3BEDC}" presName="rootComposite" presStyleCnt="0"/>
      <dgm:spPr/>
    </dgm:pt>
    <dgm:pt modelId="{A534BF98-7F17-4C3F-A7CA-F69B77C064DE}" type="pres">
      <dgm:prSet presAssocID="{32E0A57E-824F-4D99-B8AE-4E0A8DB3BEDC}" presName="rootText" presStyleLbl="node1" presStyleIdx="0" presStyleCnt="1" custScaleX="140248" custLinFactNeighborY="-10066"/>
      <dgm:spPr/>
    </dgm:pt>
    <dgm:pt modelId="{72EB6A61-A197-4DFD-98EB-597BD6221A77}" type="pres">
      <dgm:prSet presAssocID="{32E0A57E-824F-4D99-B8AE-4E0A8DB3BEDC}" presName="rootConnector" presStyleLbl="node1" presStyleIdx="0" presStyleCnt="1"/>
      <dgm:spPr/>
    </dgm:pt>
    <dgm:pt modelId="{78D39D2F-832B-45A0-B7AF-E153EF49B096}" type="pres">
      <dgm:prSet presAssocID="{32E0A57E-824F-4D99-B8AE-4E0A8DB3BEDC}" presName="childShape" presStyleCnt="0"/>
      <dgm:spPr/>
    </dgm:pt>
    <dgm:pt modelId="{EE264100-F261-4458-8AC4-44E04285C550}" type="pres">
      <dgm:prSet presAssocID="{CB93702B-B7C6-4963-AFAF-27C293935D4F}" presName="Name13" presStyleLbl="parChTrans1D2" presStyleIdx="0" presStyleCnt="4"/>
      <dgm:spPr/>
    </dgm:pt>
    <dgm:pt modelId="{BAAFB74E-7A85-4243-991E-B967B95DD1A0}" type="pres">
      <dgm:prSet presAssocID="{E6F91B9A-2FDF-4056-A1E9-DEDC1D457CA1}" presName="childText" presStyleLbl="bgAcc1" presStyleIdx="0" presStyleCnt="4" custScaleX="130645" custLinFactNeighborY="-3418">
        <dgm:presLayoutVars>
          <dgm:bulletEnabled val="1"/>
        </dgm:presLayoutVars>
      </dgm:prSet>
      <dgm:spPr/>
    </dgm:pt>
    <dgm:pt modelId="{DA216EB8-6C26-491D-9B3F-FCA08E961D9C}" type="pres">
      <dgm:prSet presAssocID="{FDD4FEB4-18CE-4095-9A80-75FB3C7890EE}" presName="Name13" presStyleLbl="parChTrans1D2" presStyleIdx="1" presStyleCnt="4"/>
      <dgm:spPr/>
    </dgm:pt>
    <dgm:pt modelId="{7424A2E0-2973-4DAA-9CE9-C408E359E94D}" type="pres">
      <dgm:prSet presAssocID="{7017FD70-B198-4500-BA2A-54BE7D982381}" presName="childText" presStyleLbl="bgAcc1" presStyleIdx="1" presStyleCnt="4" custScaleX="107381">
        <dgm:presLayoutVars>
          <dgm:bulletEnabled val="1"/>
        </dgm:presLayoutVars>
      </dgm:prSet>
      <dgm:spPr/>
    </dgm:pt>
    <dgm:pt modelId="{92AA3603-74AC-46FD-B611-0E3EA49EA413}" type="pres">
      <dgm:prSet presAssocID="{189949A9-17FA-418A-9BCE-3CD213CF1AC3}" presName="Name13" presStyleLbl="parChTrans1D2" presStyleIdx="2" presStyleCnt="4"/>
      <dgm:spPr/>
    </dgm:pt>
    <dgm:pt modelId="{32A3AC9A-9276-454F-8E94-4DD82A005561}" type="pres">
      <dgm:prSet presAssocID="{98241122-BA4F-48AF-9C37-B2B33FCFD9D6}" presName="childText" presStyleLbl="bgAcc1" presStyleIdx="2" presStyleCnt="4" custScaleX="133601" custLinFactNeighborY="3988">
        <dgm:presLayoutVars>
          <dgm:bulletEnabled val="1"/>
        </dgm:presLayoutVars>
      </dgm:prSet>
      <dgm:spPr/>
    </dgm:pt>
    <dgm:pt modelId="{44D0DCB4-40DA-4667-BC12-EDBF5E93A6C2}" type="pres">
      <dgm:prSet presAssocID="{754FC004-CA1B-4639-89FB-218446FCFEB3}" presName="Name13" presStyleLbl="parChTrans1D2" presStyleIdx="3" presStyleCnt="4"/>
      <dgm:spPr/>
    </dgm:pt>
    <dgm:pt modelId="{0D3AAB5B-1216-46AB-BEA2-8BBEAC848FB7}" type="pres">
      <dgm:prSet presAssocID="{B808F2AD-8C54-444A-B7E0-83C066B855EA}" presName="childText" presStyleLbl="bgAcc1" presStyleIdx="3" presStyleCnt="4" custScaleX="128616">
        <dgm:presLayoutVars>
          <dgm:bulletEnabled val="1"/>
        </dgm:presLayoutVars>
      </dgm:prSet>
      <dgm:spPr/>
    </dgm:pt>
  </dgm:ptLst>
  <dgm:cxnLst>
    <dgm:cxn modelId="{8BCD8B0A-169F-4581-9286-E66B7B076244}" srcId="{32E0A57E-824F-4D99-B8AE-4E0A8DB3BEDC}" destId="{E6F91B9A-2FDF-4056-A1E9-DEDC1D457CA1}" srcOrd="0" destOrd="0" parTransId="{CB93702B-B7C6-4963-AFAF-27C293935D4F}" sibTransId="{9E221DB6-F87A-40D8-9DB7-9E340E3B204E}"/>
    <dgm:cxn modelId="{76B39F0C-07D5-4DA2-8500-7B4F80C49898}" srcId="{32E0A57E-824F-4D99-B8AE-4E0A8DB3BEDC}" destId="{B808F2AD-8C54-444A-B7E0-83C066B855EA}" srcOrd="3" destOrd="0" parTransId="{754FC004-CA1B-4639-89FB-218446FCFEB3}" sibTransId="{41C01C03-3D57-4964-99C7-0E927774CF20}"/>
    <dgm:cxn modelId="{3E804D1E-41A9-46F4-8888-F1D794CEC090}" type="presOf" srcId="{98241122-BA4F-48AF-9C37-B2B33FCFD9D6}" destId="{32A3AC9A-9276-454F-8E94-4DD82A005561}" srcOrd="0" destOrd="0" presId="urn:microsoft.com/office/officeart/2005/8/layout/hierarchy3"/>
    <dgm:cxn modelId="{E9AFCF2D-A6FD-4467-BD03-08A3A171928D}" type="presOf" srcId="{CB93702B-B7C6-4963-AFAF-27C293935D4F}" destId="{EE264100-F261-4458-8AC4-44E04285C550}" srcOrd="0" destOrd="0" presId="urn:microsoft.com/office/officeart/2005/8/layout/hierarchy3"/>
    <dgm:cxn modelId="{6264146A-A8D0-47C7-9084-CC1797692ED4}" type="presOf" srcId="{76D25610-85A8-456A-AE0D-AE9D9F45C0FF}" destId="{EDB007E5-13EB-4E94-88CB-4891EEDFE095}" srcOrd="0" destOrd="0" presId="urn:microsoft.com/office/officeart/2005/8/layout/hierarchy3"/>
    <dgm:cxn modelId="{53EFBE4E-C476-4952-A793-873F6D8BD733}" type="presOf" srcId="{E6F91B9A-2FDF-4056-A1E9-DEDC1D457CA1}" destId="{BAAFB74E-7A85-4243-991E-B967B95DD1A0}" srcOrd="0" destOrd="0" presId="urn:microsoft.com/office/officeart/2005/8/layout/hierarchy3"/>
    <dgm:cxn modelId="{00627C53-3D51-40C9-890D-0A20094581F6}" type="presOf" srcId="{189949A9-17FA-418A-9BCE-3CD213CF1AC3}" destId="{92AA3603-74AC-46FD-B611-0E3EA49EA413}" srcOrd="0" destOrd="0" presId="urn:microsoft.com/office/officeart/2005/8/layout/hierarchy3"/>
    <dgm:cxn modelId="{D4F02B83-E233-4F50-8DB2-DBFEBF194B95}" srcId="{76D25610-85A8-456A-AE0D-AE9D9F45C0FF}" destId="{32E0A57E-824F-4D99-B8AE-4E0A8DB3BEDC}" srcOrd="0" destOrd="0" parTransId="{68C821F9-E1DD-418A-A389-71F3B6DDAFD2}" sibTransId="{286E1EC0-761B-40F7-A450-6F505DA2C9B4}"/>
    <dgm:cxn modelId="{A3516789-D0EC-4347-A179-8BD6F003B27D}" srcId="{32E0A57E-824F-4D99-B8AE-4E0A8DB3BEDC}" destId="{98241122-BA4F-48AF-9C37-B2B33FCFD9D6}" srcOrd="2" destOrd="0" parTransId="{189949A9-17FA-418A-9BCE-3CD213CF1AC3}" sibTransId="{861ABE6E-5B2B-44A3-948A-5079D1A929B5}"/>
    <dgm:cxn modelId="{09F81490-203C-4670-BCF5-290F4FD641A6}" type="presOf" srcId="{32E0A57E-824F-4D99-B8AE-4E0A8DB3BEDC}" destId="{A534BF98-7F17-4C3F-A7CA-F69B77C064DE}" srcOrd="0" destOrd="0" presId="urn:microsoft.com/office/officeart/2005/8/layout/hierarchy3"/>
    <dgm:cxn modelId="{97EC0199-44DD-4F74-AAE2-068ACB58C2F0}" type="presOf" srcId="{7017FD70-B198-4500-BA2A-54BE7D982381}" destId="{7424A2E0-2973-4DAA-9CE9-C408E359E94D}" srcOrd="0" destOrd="0" presId="urn:microsoft.com/office/officeart/2005/8/layout/hierarchy3"/>
    <dgm:cxn modelId="{A96CE6A5-545A-4E09-85DB-C6CC2E25FE25}" type="presOf" srcId="{FDD4FEB4-18CE-4095-9A80-75FB3C7890EE}" destId="{DA216EB8-6C26-491D-9B3F-FCA08E961D9C}" srcOrd="0" destOrd="0" presId="urn:microsoft.com/office/officeart/2005/8/layout/hierarchy3"/>
    <dgm:cxn modelId="{1EDDF9CD-C87E-49CC-869E-CD6BF40193C7}" srcId="{32E0A57E-824F-4D99-B8AE-4E0A8DB3BEDC}" destId="{7017FD70-B198-4500-BA2A-54BE7D982381}" srcOrd="1" destOrd="0" parTransId="{FDD4FEB4-18CE-4095-9A80-75FB3C7890EE}" sibTransId="{D688787E-BB5A-4FE4-A605-DA0F3A077D3E}"/>
    <dgm:cxn modelId="{7EF6F7CF-774D-4BE5-A81E-5FE0D7AEC21D}" type="presOf" srcId="{754FC004-CA1B-4639-89FB-218446FCFEB3}" destId="{44D0DCB4-40DA-4667-BC12-EDBF5E93A6C2}" srcOrd="0" destOrd="0" presId="urn:microsoft.com/office/officeart/2005/8/layout/hierarchy3"/>
    <dgm:cxn modelId="{026B1DD0-5784-455E-827B-8772CD628A05}" type="presOf" srcId="{B808F2AD-8C54-444A-B7E0-83C066B855EA}" destId="{0D3AAB5B-1216-46AB-BEA2-8BBEAC848FB7}" srcOrd="0" destOrd="0" presId="urn:microsoft.com/office/officeart/2005/8/layout/hierarchy3"/>
    <dgm:cxn modelId="{BF6AA0D6-DCD8-44EE-A519-27D641C0EB4C}" type="presOf" srcId="{32E0A57E-824F-4D99-B8AE-4E0A8DB3BEDC}" destId="{72EB6A61-A197-4DFD-98EB-597BD6221A77}" srcOrd="1" destOrd="0" presId="urn:microsoft.com/office/officeart/2005/8/layout/hierarchy3"/>
    <dgm:cxn modelId="{3F7B79A8-B2C7-446B-B604-DEC7045E48AD}" type="presParOf" srcId="{EDB007E5-13EB-4E94-88CB-4891EEDFE095}" destId="{446B4FB3-4EC0-4CD2-917C-6BF0A9FD1FF1}" srcOrd="0" destOrd="0" presId="urn:microsoft.com/office/officeart/2005/8/layout/hierarchy3"/>
    <dgm:cxn modelId="{7F32D07A-9B5D-422C-8C42-86AD6CA92FCE}" type="presParOf" srcId="{446B4FB3-4EC0-4CD2-917C-6BF0A9FD1FF1}" destId="{1762BE5A-4705-4535-8674-2AE1721CEA04}" srcOrd="0" destOrd="0" presId="urn:microsoft.com/office/officeart/2005/8/layout/hierarchy3"/>
    <dgm:cxn modelId="{D7070F63-94D1-434D-9B99-F049BD90D22D}" type="presParOf" srcId="{1762BE5A-4705-4535-8674-2AE1721CEA04}" destId="{A534BF98-7F17-4C3F-A7CA-F69B77C064DE}" srcOrd="0" destOrd="0" presId="urn:microsoft.com/office/officeart/2005/8/layout/hierarchy3"/>
    <dgm:cxn modelId="{D8E36C5E-17C4-4238-B492-BF71EA2CB2AD}" type="presParOf" srcId="{1762BE5A-4705-4535-8674-2AE1721CEA04}" destId="{72EB6A61-A197-4DFD-98EB-597BD6221A77}" srcOrd="1" destOrd="0" presId="urn:microsoft.com/office/officeart/2005/8/layout/hierarchy3"/>
    <dgm:cxn modelId="{9B6E99B7-DE17-4549-A25A-1B04146ADC96}" type="presParOf" srcId="{446B4FB3-4EC0-4CD2-917C-6BF0A9FD1FF1}" destId="{78D39D2F-832B-45A0-B7AF-E153EF49B096}" srcOrd="1" destOrd="0" presId="urn:microsoft.com/office/officeart/2005/8/layout/hierarchy3"/>
    <dgm:cxn modelId="{B19D428A-6472-48CF-ACB6-FE508320AD52}" type="presParOf" srcId="{78D39D2F-832B-45A0-B7AF-E153EF49B096}" destId="{EE264100-F261-4458-8AC4-44E04285C550}" srcOrd="0" destOrd="0" presId="urn:microsoft.com/office/officeart/2005/8/layout/hierarchy3"/>
    <dgm:cxn modelId="{B5A4ED36-6339-40AE-A388-AF1457092412}" type="presParOf" srcId="{78D39D2F-832B-45A0-B7AF-E153EF49B096}" destId="{BAAFB74E-7A85-4243-991E-B967B95DD1A0}" srcOrd="1" destOrd="0" presId="urn:microsoft.com/office/officeart/2005/8/layout/hierarchy3"/>
    <dgm:cxn modelId="{854C3B96-2133-4C62-AE4D-B19DB0655FC2}" type="presParOf" srcId="{78D39D2F-832B-45A0-B7AF-E153EF49B096}" destId="{DA216EB8-6C26-491D-9B3F-FCA08E961D9C}" srcOrd="2" destOrd="0" presId="urn:microsoft.com/office/officeart/2005/8/layout/hierarchy3"/>
    <dgm:cxn modelId="{3C60D786-1017-48C9-BEFC-CC8391D8E56A}" type="presParOf" srcId="{78D39D2F-832B-45A0-B7AF-E153EF49B096}" destId="{7424A2E0-2973-4DAA-9CE9-C408E359E94D}" srcOrd="3" destOrd="0" presId="urn:microsoft.com/office/officeart/2005/8/layout/hierarchy3"/>
    <dgm:cxn modelId="{85BB8E79-5CF0-4218-A7AC-3D1D93C9EDC3}" type="presParOf" srcId="{78D39D2F-832B-45A0-B7AF-E153EF49B096}" destId="{92AA3603-74AC-46FD-B611-0E3EA49EA413}" srcOrd="4" destOrd="0" presId="urn:microsoft.com/office/officeart/2005/8/layout/hierarchy3"/>
    <dgm:cxn modelId="{C7C28F96-8EA1-4A55-8FB6-581E917043A3}" type="presParOf" srcId="{78D39D2F-832B-45A0-B7AF-E153EF49B096}" destId="{32A3AC9A-9276-454F-8E94-4DD82A005561}" srcOrd="5" destOrd="0" presId="urn:microsoft.com/office/officeart/2005/8/layout/hierarchy3"/>
    <dgm:cxn modelId="{423615A5-B5B5-4F7C-A1FF-CD9119FC8211}" type="presParOf" srcId="{78D39D2F-832B-45A0-B7AF-E153EF49B096}" destId="{44D0DCB4-40DA-4667-BC12-EDBF5E93A6C2}" srcOrd="6" destOrd="0" presId="urn:microsoft.com/office/officeart/2005/8/layout/hierarchy3"/>
    <dgm:cxn modelId="{F8EA5A79-052C-4A45-8AFD-F28A37FF73A4}" type="presParOf" srcId="{78D39D2F-832B-45A0-B7AF-E153EF49B096}" destId="{0D3AAB5B-1216-46AB-BEA2-8BBEAC848FB7}" srcOrd="7" destOrd="0" presId="urn:microsoft.com/office/officeart/2005/8/layout/hierarchy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6D25610-85A8-456A-AE0D-AE9D9F45C0FF}" type="doc">
      <dgm:prSet loTypeId="urn:microsoft.com/office/officeart/2005/8/layout/hierarchy3" loCatId="list" qsTypeId="urn:microsoft.com/office/officeart/2005/8/quickstyle/simple1" qsCatId="simple" csTypeId="urn:microsoft.com/office/officeart/2005/8/colors/accent1_2" csCatId="accent1" phldr="1"/>
      <dgm:spPr/>
      <dgm:t>
        <a:bodyPr/>
        <a:lstStyle/>
        <a:p>
          <a:endParaRPr lang="en-IN"/>
        </a:p>
      </dgm:t>
    </dgm:pt>
    <dgm:pt modelId="{32E0A57E-824F-4D99-B8AE-4E0A8DB3BEDC}">
      <dgm:prSet phldrT="[Text]" custT="1"/>
      <dgm:spPr/>
      <dgm:t>
        <a:bodyPr/>
        <a:lstStyle/>
        <a:p>
          <a:r>
            <a:rPr lang="en-IN" sz="800" dirty="0"/>
            <a:t>Communication Protocols</a:t>
          </a:r>
        </a:p>
      </dgm:t>
    </dgm:pt>
    <dgm:pt modelId="{68C821F9-E1DD-418A-A389-71F3B6DDAFD2}" type="parTrans" cxnId="{D4F02B83-E233-4F50-8DB2-DBFEBF194B95}">
      <dgm:prSet/>
      <dgm:spPr/>
      <dgm:t>
        <a:bodyPr/>
        <a:lstStyle/>
        <a:p>
          <a:endParaRPr lang="en-IN"/>
        </a:p>
      </dgm:t>
    </dgm:pt>
    <dgm:pt modelId="{286E1EC0-761B-40F7-A450-6F505DA2C9B4}" type="sibTrans" cxnId="{D4F02B83-E233-4F50-8DB2-DBFEBF194B95}">
      <dgm:prSet/>
      <dgm:spPr/>
      <dgm:t>
        <a:bodyPr/>
        <a:lstStyle/>
        <a:p>
          <a:endParaRPr lang="en-IN"/>
        </a:p>
      </dgm:t>
    </dgm:pt>
    <dgm:pt modelId="{E6F91B9A-2FDF-4056-A1E9-DEDC1D457CA1}">
      <dgm:prSet phldrT="[Text]" custT="1"/>
      <dgm:spPr/>
      <dgm:t>
        <a:bodyPr/>
        <a:lstStyle/>
        <a:p>
          <a:r>
            <a:rPr lang="en-IN" sz="700" dirty="0"/>
            <a:t>Types of IoT Protocols</a:t>
          </a:r>
        </a:p>
      </dgm:t>
    </dgm:pt>
    <dgm:pt modelId="{CB93702B-B7C6-4963-AFAF-27C293935D4F}" type="parTrans" cxnId="{8BCD8B0A-169F-4581-9286-E66B7B076244}">
      <dgm:prSet/>
      <dgm:spPr/>
      <dgm:t>
        <a:bodyPr/>
        <a:lstStyle/>
        <a:p>
          <a:endParaRPr lang="en-IN"/>
        </a:p>
      </dgm:t>
    </dgm:pt>
    <dgm:pt modelId="{9E221DB6-F87A-40D8-9DB7-9E340E3B204E}" type="sibTrans" cxnId="{8BCD8B0A-169F-4581-9286-E66B7B076244}">
      <dgm:prSet/>
      <dgm:spPr/>
      <dgm:t>
        <a:bodyPr/>
        <a:lstStyle/>
        <a:p>
          <a:endParaRPr lang="en-IN"/>
        </a:p>
      </dgm:t>
    </dgm:pt>
    <dgm:pt modelId="{7017FD70-B198-4500-BA2A-54BE7D982381}">
      <dgm:prSet phldrT="[Text]" custT="1"/>
      <dgm:spPr/>
      <dgm:t>
        <a:bodyPr/>
        <a:lstStyle/>
        <a:p>
          <a:r>
            <a:rPr lang="en-IN" sz="700" dirty="0"/>
            <a:t>IoT Communication Protocols</a:t>
          </a:r>
          <a:endParaRPr lang="en-IN" sz="1000" dirty="0"/>
        </a:p>
      </dgm:t>
    </dgm:pt>
    <dgm:pt modelId="{FDD4FEB4-18CE-4095-9A80-75FB3C7890EE}" type="parTrans" cxnId="{1EDDF9CD-C87E-49CC-869E-CD6BF40193C7}">
      <dgm:prSet/>
      <dgm:spPr/>
      <dgm:t>
        <a:bodyPr/>
        <a:lstStyle/>
        <a:p>
          <a:endParaRPr lang="en-IN"/>
        </a:p>
      </dgm:t>
    </dgm:pt>
    <dgm:pt modelId="{D688787E-BB5A-4FE4-A605-DA0F3A077D3E}" type="sibTrans" cxnId="{1EDDF9CD-C87E-49CC-869E-CD6BF40193C7}">
      <dgm:prSet/>
      <dgm:spPr/>
      <dgm:t>
        <a:bodyPr/>
        <a:lstStyle/>
        <a:p>
          <a:endParaRPr lang="en-IN"/>
        </a:p>
      </dgm:t>
    </dgm:pt>
    <dgm:pt modelId="{98241122-BA4F-48AF-9C37-B2B33FCFD9D6}">
      <dgm:prSet phldrT="[Text]" custT="1"/>
      <dgm:spPr/>
      <dgm:t>
        <a:bodyPr/>
        <a:lstStyle/>
        <a:p>
          <a:r>
            <a:rPr lang="en-IN" sz="700" dirty="0"/>
            <a:t>Serial Communication</a:t>
          </a:r>
        </a:p>
      </dgm:t>
    </dgm:pt>
    <dgm:pt modelId="{189949A9-17FA-418A-9BCE-3CD213CF1AC3}" type="parTrans" cxnId="{A3516789-D0EC-4347-A179-8BD6F003B27D}">
      <dgm:prSet/>
      <dgm:spPr/>
      <dgm:t>
        <a:bodyPr/>
        <a:lstStyle/>
        <a:p>
          <a:endParaRPr lang="en-IN"/>
        </a:p>
      </dgm:t>
    </dgm:pt>
    <dgm:pt modelId="{861ABE6E-5B2B-44A3-948A-5079D1A929B5}" type="sibTrans" cxnId="{A3516789-D0EC-4347-A179-8BD6F003B27D}">
      <dgm:prSet/>
      <dgm:spPr/>
      <dgm:t>
        <a:bodyPr/>
        <a:lstStyle/>
        <a:p>
          <a:endParaRPr lang="en-IN"/>
        </a:p>
      </dgm:t>
    </dgm:pt>
    <dgm:pt modelId="{EDB007E5-13EB-4E94-88CB-4891EEDFE095}" type="pres">
      <dgm:prSet presAssocID="{76D25610-85A8-456A-AE0D-AE9D9F45C0FF}" presName="diagram" presStyleCnt="0">
        <dgm:presLayoutVars>
          <dgm:chPref val="1"/>
          <dgm:dir/>
          <dgm:animOne val="branch"/>
          <dgm:animLvl val="lvl"/>
          <dgm:resizeHandles/>
        </dgm:presLayoutVars>
      </dgm:prSet>
      <dgm:spPr/>
    </dgm:pt>
    <dgm:pt modelId="{446B4FB3-4EC0-4CD2-917C-6BF0A9FD1FF1}" type="pres">
      <dgm:prSet presAssocID="{32E0A57E-824F-4D99-B8AE-4E0A8DB3BEDC}" presName="root" presStyleCnt="0"/>
      <dgm:spPr/>
    </dgm:pt>
    <dgm:pt modelId="{1762BE5A-4705-4535-8674-2AE1721CEA04}" type="pres">
      <dgm:prSet presAssocID="{32E0A57E-824F-4D99-B8AE-4E0A8DB3BEDC}" presName="rootComposite" presStyleCnt="0"/>
      <dgm:spPr/>
    </dgm:pt>
    <dgm:pt modelId="{A534BF98-7F17-4C3F-A7CA-F69B77C064DE}" type="pres">
      <dgm:prSet presAssocID="{32E0A57E-824F-4D99-B8AE-4E0A8DB3BEDC}" presName="rootText" presStyleLbl="node1" presStyleIdx="0" presStyleCnt="1" custScaleX="137082" custScaleY="101619" custLinFactNeighborX="-1097" custLinFactNeighborY="-6172"/>
      <dgm:spPr/>
    </dgm:pt>
    <dgm:pt modelId="{72EB6A61-A197-4DFD-98EB-597BD6221A77}" type="pres">
      <dgm:prSet presAssocID="{32E0A57E-824F-4D99-B8AE-4E0A8DB3BEDC}" presName="rootConnector" presStyleLbl="node1" presStyleIdx="0" presStyleCnt="1"/>
      <dgm:spPr/>
    </dgm:pt>
    <dgm:pt modelId="{78D39D2F-832B-45A0-B7AF-E153EF49B096}" type="pres">
      <dgm:prSet presAssocID="{32E0A57E-824F-4D99-B8AE-4E0A8DB3BEDC}" presName="childShape" presStyleCnt="0"/>
      <dgm:spPr/>
    </dgm:pt>
    <dgm:pt modelId="{EE264100-F261-4458-8AC4-44E04285C550}" type="pres">
      <dgm:prSet presAssocID="{CB93702B-B7C6-4963-AFAF-27C293935D4F}" presName="Name13" presStyleLbl="parChTrans1D2" presStyleIdx="0" presStyleCnt="3"/>
      <dgm:spPr/>
    </dgm:pt>
    <dgm:pt modelId="{BAAFB74E-7A85-4243-991E-B967B95DD1A0}" type="pres">
      <dgm:prSet presAssocID="{E6F91B9A-2FDF-4056-A1E9-DEDC1D457CA1}" presName="childText" presStyleLbl="bgAcc1" presStyleIdx="0" presStyleCnt="3" custScaleX="130645" custLinFactNeighborY="-3418">
        <dgm:presLayoutVars>
          <dgm:bulletEnabled val="1"/>
        </dgm:presLayoutVars>
      </dgm:prSet>
      <dgm:spPr/>
    </dgm:pt>
    <dgm:pt modelId="{DA216EB8-6C26-491D-9B3F-FCA08E961D9C}" type="pres">
      <dgm:prSet presAssocID="{FDD4FEB4-18CE-4095-9A80-75FB3C7890EE}" presName="Name13" presStyleLbl="parChTrans1D2" presStyleIdx="1" presStyleCnt="3"/>
      <dgm:spPr/>
    </dgm:pt>
    <dgm:pt modelId="{7424A2E0-2973-4DAA-9CE9-C408E359E94D}" type="pres">
      <dgm:prSet presAssocID="{7017FD70-B198-4500-BA2A-54BE7D982381}" presName="childText" presStyleLbl="bgAcc1" presStyleIdx="1" presStyleCnt="3" custScaleX="131474">
        <dgm:presLayoutVars>
          <dgm:bulletEnabled val="1"/>
        </dgm:presLayoutVars>
      </dgm:prSet>
      <dgm:spPr/>
    </dgm:pt>
    <dgm:pt modelId="{92AA3603-74AC-46FD-B611-0E3EA49EA413}" type="pres">
      <dgm:prSet presAssocID="{189949A9-17FA-418A-9BCE-3CD213CF1AC3}" presName="Name13" presStyleLbl="parChTrans1D2" presStyleIdx="2" presStyleCnt="3"/>
      <dgm:spPr/>
    </dgm:pt>
    <dgm:pt modelId="{32A3AC9A-9276-454F-8E94-4DD82A005561}" type="pres">
      <dgm:prSet presAssocID="{98241122-BA4F-48AF-9C37-B2B33FCFD9D6}" presName="childText" presStyleLbl="bgAcc1" presStyleIdx="2" presStyleCnt="3" custScaleX="133601" custLinFactNeighborY="3988">
        <dgm:presLayoutVars>
          <dgm:bulletEnabled val="1"/>
        </dgm:presLayoutVars>
      </dgm:prSet>
      <dgm:spPr/>
    </dgm:pt>
  </dgm:ptLst>
  <dgm:cxnLst>
    <dgm:cxn modelId="{8BCD8B0A-169F-4581-9286-E66B7B076244}" srcId="{32E0A57E-824F-4D99-B8AE-4E0A8DB3BEDC}" destId="{E6F91B9A-2FDF-4056-A1E9-DEDC1D457CA1}" srcOrd="0" destOrd="0" parTransId="{CB93702B-B7C6-4963-AFAF-27C293935D4F}" sibTransId="{9E221DB6-F87A-40D8-9DB7-9E340E3B204E}"/>
    <dgm:cxn modelId="{3E804D1E-41A9-46F4-8888-F1D794CEC090}" type="presOf" srcId="{98241122-BA4F-48AF-9C37-B2B33FCFD9D6}" destId="{32A3AC9A-9276-454F-8E94-4DD82A005561}" srcOrd="0" destOrd="0" presId="urn:microsoft.com/office/officeart/2005/8/layout/hierarchy3"/>
    <dgm:cxn modelId="{E9AFCF2D-A6FD-4467-BD03-08A3A171928D}" type="presOf" srcId="{CB93702B-B7C6-4963-AFAF-27C293935D4F}" destId="{EE264100-F261-4458-8AC4-44E04285C550}" srcOrd="0" destOrd="0" presId="urn:microsoft.com/office/officeart/2005/8/layout/hierarchy3"/>
    <dgm:cxn modelId="{6264146A-A8D0-47C7-9084-CC1797692ED4}" type="presOf" srcId="{76D25610-85A8-456A-AE0D-AE9D9F45C0FF}" destId="{EDB007E5-13EB-4E94-88CB-4891EEDFE095}" srcOrd="0" destOrd="0" presId="urn:microsoft.com/office/officeart/2005/8/layout/hierarchy3"/>
    <dgm:cxn modelId="{53EFBE4E-C476-4952-A793-873F6D8BD733}" type="presOf" srcId="{E6F91B9A-2FDF-4056-A1E9-DEDC1D457CA1}" destId="{BAAFB74E-7A85-4243-991E-B967B95DD1A0}" srcOrd="0" destOrd="0" presId="urn:microsoft.com/office/officeart/2005/8/layout/hierarchy3"/>
    <dgm:cxn modelId="{00627C53-3D51-40C9-890D-0A20094581F6}" type="presOf" srcId="{189949A9-17FA-418A-9BCE-3CD213CF1AC3}" destId="{92AA3603-74AC-46FD-B611-0E3EA49EA413}" srcOrd="0" destOrd="0" presId="urn:microsoft.com/office/officeart/2005/8/layout/hierarchy3"/>
    <dgm:cxn modelId="{D4F02B83-E233-4F50-8DB2-DBFEBF194B95}" srcId="{76D25610-85A8-456A-AE0D-AE9D9F45C0FF}" destId="{32E0A57E-824F-4D99-B8AE-4E0A8DB3BEDC}" srcOrd="0" destOrd="0" parTransId="{68C821F9-E1DD-418A-A389-71F3B6DDAFD2}" sibTransId="{286E1EC0-761B-40F7-A450-6F505DA2C9B4}"/>
    <dgm:cxn modelId="{A3516789-D0EC-4347-A179-8BD6F003B27D}" srcId="{32E0A57E-824F-4D99-B8AE-4E0A8DB3BEDC}" destId="{98241122-BA4F-48AF-9C37-B2B33FCFD9D6}" srcOrd="2" destOrd="0" parTransId="{189949A9-17FA-418A-9BCE-3CD213CF1AC3}" sibTransId="{861ABE6E-5B2B-44A3-948A-5079D1A929B5}"/>
    <dgm:cxn modelId="{09F81490-203C-4670-BCF5-290F4FD641A6}" type="presOf" srcId="{32E0A57E-824F-4D99-B8AE-4E0A8DB3BEDC}" destId="{A534BF98-7F17-4C3F-A7CA-F69B77C064DE}" srcOrd="0" destOrd="0" presId="urn:microsoft.com/office/officeart/2005/8/layout/hierarchy3"/>
    <dgm:cxn modelId="{97EC0199-44DD-4F74-AAE2-068ACB58C2F0}" type="presOf" srcId="{7017FD70-B198-4500-BA2A-54BE7D982381}" destId="{7424A2E0-2973-4DAA-9CE9-C408E359E94D}" srcOrd="0" destOrd="0" presId="urn:microsoft.com/office/officeart/2005/8/layout/hierarchy3"/>
    <dgm:cxn modelId="{A96CE6A5-545A-4E09-85DB-C6CC2E25FE25}" type="presOf" srcId="{FDD4FEB4-18CE-4095-9A80-75FB3C7890EE}" destId="{DA216EB8-6C26-491D-9B3F-FCA08E961D9C}" srcOrd="0" destOrd="0" presId="urn:microsoft.com/office/officeart/2005/8/layout/hierarchy3"/>
    <dgm:cxn modelId="{1EDDF9CD-C87E-49CC-869E-CD6BF40193C7}" srcId="{32E0A57E-824F-4D99-B8AE-4E0A8DB3BEDC}" destId="{7017FD70-B198-4500-BA2A-54BE7D982381}" srcOrd="1" destOrd="0" parTransId="{FDD4FEB4-18CE-4095-9A80-75FB3C7890EE}" sibTransId="{D688787E-BB5A-4FE4-A605-DA0F3A077D3E}"/>
    <dgm:cxn modelId="{BF6AA0D6-DCD8-44EE-A519-27D641C0EB4C}" type="presOf" srcId="{32E0A57E-824F-4D99-B8AE-4E0A8DB3BEDC}" destId="{72EB6A61-A197-4DFD-98EB-597BD6221A77}" srcOrd="1" destOrd="0" presId="urn:microsoft.com/office/officeart/2005/8/layout/hierarchy3"/>
    <dgm:cxn modelId="{3F7B79A8-B2C7-446B-B604-DEC7045E48AD}" type="presParOf" srcId="{EDB007E5-13EB-4E94-88CB-4891EEDFE095}" destId="{446B4FB3-4EC0-4CD2-917C-6BF0A9FD1FF1}" srcOrd="0" destOrd="0" presId="urn:microsoft.com/office/officeart/2005/8/layout/hierarchy3"/>
    <dgm:cxn modelId="{7F32D07A-9B5D-422C-8C42-86AD6CA92FCE}" type="presParOf" srcId="{446B4FB3-4EC0-4CD2-917C-6BF0A9FD1FF1}" destId="{1762BE5A-4705-4535-8674-2AE1721CEA04}" srcOrd="0" destOrd="0" presId="urn:microsoft.com/office/officeart/2005/8/layout/hierarchy3"/>
    <dgm:cxn modelId="{D7070F63-94D1-434D-9B99-F049BD90D22D}" type="presParOf" srcId="{1762BE5A-4705-4535-8674-2AE1721CEA04}" destId="{A534BF98-7F17-4C3F-A7CA-F69B77C064DE}" srcOrd="0" destOrd="0" presId="urn:microsoft.com/office/officeart/2005/8/layout/hierarchy3"/>
    <dgm:cxn modelId="{D8E36C5E-17C4-4238-B492-BF71EA2CB2AD}" type="presParOf" srcId="{1762BE5A-4705-4535-8674-2AE1721CEA04}" destId="{72EB6A61-A197-4DFD-98EB-597BD6221A77}" srcOrd="1" destOrd="0" presId="urn:microsoft.com/office/officeart/2005/8/layout/hierarchy3"/>
    <dgm:cxn modelId="{9B6E99B7-DE17-4549-A25A-1B04146ADC96}" type="presParOf" srcId="{446B4FB3-4EC0-4CD2-917C-6BF0A9FD1FF1}" destId="{78D39D2F-832B-45A0-B7AF-E153EF49B096}" srcOrd="1" destOrd="0" presId="urn:microsoft.com/office/officeart/2005/8/layout/hierarchy3"/>
    <dgm:cxn modelId="{B19D428A-6472-48CF-ACB6-FE508320AD52}" type="presParOf" srcId="{78D39D2F-832B-45A0-B7AF-E153EF49B096}" destId="{EE264100-F261-4458-8AC4-44E04285C550}" srcOrd="0" destOrd="0" presId="urn:microsoft.com/office/officeart/2005/8/layout/hierarchy3"/>
    <dgm:cxn modelId="{B5A4ED36-6339-40AE-A388-AF1457092412}" type="presParOf" srcId="{78D39D2F-832B-45A0-B7AF-E153EF49B096}" destId="{BAAFB74E-7A85-4243-991E-B967B95DD1A0}" srcOrd="1" destOrd="0" presId="urn:microsoft.com/office/officeart/2005/8/layout/hierarchy3"/>
    <dgm:cxn modelId="{854C3B96-2133-4C62-AE4D-B19DB0655FC2}" type="presParOf" srcId="{78D39D2F-832B-45A0-B7AF-E153EF49B096}" destId="{DA216EB8-6C26-491D-9B3F-FCA08E961D9C}" srcOrd="2" destOrd="0" presId="urn:microsoft.com/office/officeart/2005/8/layout/hierarchy3"/>
    <dgm:cxn modelId="{3C60D786-1017-48C9-BEFC-CC8391D8E56A}" type="presParOf" srcId="{78D39D2F-832B-45A0-B7AF-E153EF49B096}" destId="{7424A2E0-2973-4DAA-9CE9-C408E359E94D}" srcOrd="3" destOrd="0" presId="urn:microsoft.com/office/officeart/2005/8/layout/hierarchy3"/>
    <dgm:cxn modelId="{85BB8E79-5CF0-4218-A7AC-3D1D93C9EDC3}" type="presParOf" srcId="{78D39D2F-832B-45A0-B7AF-E153EF49B096}" destId="{92AA3603-74AC-46FD-B611-0E3EA49EA413}" srcOrd="4" destOrd="0" presId="urn:microsoft.com/office/officeart/2005/8/layout/hierarchy3"/>
    <dgm:cxn modelId="{C7C28F96-8EA1-4A55-8FB6-581E917043A3}" type="presParOf" srcId="{78D39D2F-832B-45A0-B7AF-E153EF49B096}" destId="{32A3AC9A-9276-454F-8E94-4DD82A005561}" srcOrd="5" destOrd="0" presId="urn:microsoft.com/office/officeart/2005/8/layout/hierarchy3"/>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6D25610-85A8-456A-AE0D-AE9D9F45C0FF}" type="doc">
      <dgm:prSet loTypeId="urn:microsoft.com/office/officeart/2005/8/layout/hierarchy3" loCatId="list" qsTypeId="urn:microsoft.com/office/officeart/2005/8/quickstyle/simple1" qsCatId="simple" csTypeId="urn:microsoft.com/office/officeart/2005/8/colors/accent1_2" csCatId="accent1" phldr="1"/>
      <dgm:spPr/>
      <dgm:t>
        <a:bodyPr/>
        <a:lstStyle/>
        <a:p>
          <a:endParaRPr lang="en-IN"/>
        </a:p>
      </dgm:t>
    </dgm:pt>
    <dgm:pt modelId="{32E0A57E-824F-4D99-B8AE-4E0A8DB3BEDC}">
      <dgm:prSet phldrT="[Text]" custT="1"/>
      <dgm:spPr/>
      <dgm:t>
        <a:bodyPr/>
        <a:lstStyle/>
        <a:p>
          <a:r>
            <a:rPr lang="en-IN" sz="800" dirty="0" err="1"/>
            <a:t>WebServer</a:t>
          </a:r>
          <a:r>
            <a:rPr lang="en-IN" sz="800" dirty="0"/>
            <a:t> on ESP32</a:t>
          </a:r>
        </a:p>
      </dgm:t>
    </dgm:pt>
    <dgm:pt modelId="{68C821F9-E1DD-418A-A389-71F3B6DDAFD2}" type="parTrans" cxnId="{D4F02B83-E233-4F50-8DB2-DBFEBF194B95}">
      <dgm:prSet/>
      <dgm:spPr/>
      <dgm:t>
        <a:bodyPr/>
        <a:lstStyle/>
        <a:p>
          <a:endParaRPr lang="en-IN"/>
        </a:p>
      </dgm:t>
    </dgm:pt>
    <dgm:pt modelId="{286E1EC0-761B-40F7-A450-6F505DA2C9B4}" type="sibTrans" cxnId="{D4F02B83-E233-4F50-8DB2-DBFEBF194B95}">
      <dgm:prSet/>
      <dgm:spPr/>
      <dgm:t>
        <a:bodyPr/>
        <a:lstStyle/>
        <a:p>
          <a:endParaRPr lang="en-IN"/>
        </a:p>
      </dgm:t>
    </dgm:pt>
    <dgm:pt modelId="{E6F91B9A-2FDF-4056-A1E9-DEDC1D457CA1}">
      <dgm:prSet phldrT="[Text]" custT="1"/>
      <dgm:spPr/>
      <dgm:t>
        <a:bodyPr/>
        <a:lstStyle/>
        <a:p>
          <a:r>
            <a:rPr lang="en-IN" sz="700" dirty="0"/>
            <a:t>Create an ESP32 </a:t>
          </a:r>
          <a:r>
            <a:rPr lang="en-IN" sz="700" dirty="0" err="1"/>
            <a:t>WebServer</a:t>
          </a:r>
          <a:endParaRPr lang="en-IN" sz="700" dirty="0"/>
        </a:p>
      </dgm:t>
    </dgm:pt>
    <dgm:pt modelId="{CB93702B-B7C6-4963-AFAF-27C293935D4F}" type="parTrans" cxnId="{8BCD8B0A-169F-4581-9286-E66B7B076244}">
      <dgm:prSet/>
      <dgm:spPr/>
      <dgm:t>
        <a:bodyPr/>
        <a:lstStyle/>
        <a:p>
          <a:endParaRPr lang="en-IN"/>
        </a:p>
      </dgm:t>
    </dgm:pt>
    <dgm:pt modelId="{9E221DB6-F87A-40D8-9DB7-9E340E3B204E}" type="sibTrans" cxnId="{8BCD8B0A-169F-4581-9286-E66B7B076244}">
      <dgm:prSet/>
      <dgm:spPr/>
      <dgm:t>
        <a:bodyPr/>
        <a:lstStyle/>
        <a:p>
          <a:endParaRPr lang="en-IN"/>
        </a:p>
      </dgm:t>
    </dgm:pt>
    <dgm:pt modelId="{7017FD70-B198-4500-BA2A-54BE7D982381}">
      <dgm:prSet phldrT="[Text]" custT="1"/>
      <dgm:spPr/>
      <dgm:t>
        <a:bodyPr/>
        <a:lstStyle/>
        <a:p>
          <a:r>
            <a:rPr lang="en-US" sz="700" dirty="0"/>
            <a:t>Host images from ESP32 Memory (using SPIFFS)</a:t>
          </a:r>
          <a:endParaRPr lang="en-IN" sz="1000" dirty="0"/>
        </a:p>
      </dgm:t>
    </dgm:pt>
    <dgm:pt modelId="{FDD4FEB4-18CE-4095-9A80-75FB3C7890EE}" type="parTrans" cxnId="{1EDDF9CD-C87E-49CC-869E-CD6BF40193C7}">
      <dgm:prSet/>
      <dgm:spPr/>
      <dgm:t>
        <a:bodyPr/>
        <a:lstStyle/>
        <a:p>
          <a:endParaRPr lang="en-IN"/>
        </a:p>
      </dgm:t>
    </dgm:pt>
    <dgm:pt modelId="{D688787E-BB5A-4FE4-A605-DA0F3A077D3E}" type="sibTrans" cxnId="{1EDDF9CD-C87E-49CC-869E-CD6BF40193C7}">
      <dgm:prSet/>
      <dgm:spPr/>
      <dgm:t>
        <a:bodyPr/>
        <a:lstStyle/>
        <a:p>
          <a:endParaRPr lang="en-IN"/>
        </a:p>
      </dgm:t>
    </dgm:pt>
    <dgm:pt modelId="{EDB007E5-13EB-4E94-88CB-4891EEDFE095}" type="pres">
      <dgm:prSet presAssocID="{76D25610-85A8-456A-AE0D-AE9D9F45C0FF}" presName="diagram" presStyleCnt="0">
        <dgm:presLayoutVars>
          <dgm:chPref val="1"/>
          <dgm:dir/>
          <dgm:animOne val="branch"/>
          <dgm:animLvl val="lvl"/>
          <dgm:resizeHandles/>
        </dgm:presLayoutVars>
      </dgm:prSet>
      <dgm:spPr/>
    </dgm:pt>
    <dgm:pt modelId="{446B4FB3-4EC0-4CD2-917C-6BF0A9FD1FF1}" type="pres">
      <dgm:prSet presAssocID="{32E0A57E-824F-4D99-B8AE-4E0A8DB3BEDC}" presName="root" presStyleCnt="0"/>
      <dgm:spPr/>
    </dgm:pt>
    <dgm:pt modelId="{1762BE5A-4705-4535-8674-2AE1721CEA04}" type="pres">
      <dgm:prSet presAssocID="{32E0A57E-824F-4D99-B8AE-4E0A8DB3BEDC}" presName="rootComposite" presStyleCnt="0"/>
      <dgm:spPr/>
    </dgm:pt>
    <dgm:pt modelId="{A534BF98-7F17-4C3F-A7CA-F69B77C064DE}" type="pres">
      <dgm:prSet presAssocID="{32E0A57E-824F-4D99-B8AE-4E0A8DB3BEDC}" presName="rootText" presStyleLbl="node1" presStyleIdx="0" presStyleCnt="1" custScaleX="140248" custScaleY="90724" custLinFactNeighborX="-95" custLinFactNeighborY="-15011"/>
      <dgm:spPr/>
    </dgm:pt>
    <dgm:pt modelId="{72EB6A61-A197-4DFD-98EB-597BD6221A77}" type="pres">
      <dgm:prSet presAssocID="{32E0A57E-824F-4D99-B8AE-4E0A8DB3BEDC}" presName="rootConnector" presStyleLbl="node1" presStyleIdx="0" presStyleCnt="1"/>
      <dgm:spPr/>
    </dgm:pt>
    <dgm:pt modelId="{78D39D2F-832B-45A0-B7AF-E153EF49B096}" type="pres">
      <dgm:prSet presAssocID="{32E0A57E-824F-4D99-B8AE-4E0A8DB3BEDC}" presName="childShape" presStyleCnt="0"/>
      <dgm:spPr/>
    </dgm:pt>
    <dgm:pt modelId="{EE264100-F261-4458-8AC4-44E04285C550}" type="pres">
      <dgm:prSet presAssocID="{CB93702B-B7C6-4963-AFAF-27C293935D4F}" presName="Name13" presStyleLbl="parChTrans1D2" presStyleIdx="0" presStyleCnt="2"/>
      <dgm:spPr/>
    </dgm:pt>
    <dgm:pt modelId="{BAAFB74E-7A85-4243-991E-B967B95DD1A0}" type="pres">
      <dgm:prSet presAssocID="{E6F91B9A-2FDF-4056-A1E9-DEDC1D457CA1}" presName="childText" presStyleLbl="bgAcc1" presStyleIdx="0" presStyleCnt="2" custScaleX="168993" custScaleY="87550" custLinFactNeighborX="-3669" custLinFactNeighborY="-11159">
        <dgm:presLayoutVars>
          <dgm:bulletEnabled val="1"/>
        </dgm:presLayoutVars>
      </dgm:prSet>
      <dgm:spPr/>
    </dgm:pt>
    <dgm:pt modelId="{DA216EB8-6C26-491D-9B3F-FCA08E961D9C}" type="pres">
      <dgm:prSet presAssocID="{FDD4FEB4-18CE-4095-9A80-75FB3C7890EE}" presName="Name13" presStyleLbl="parChTrans1D2" presStyleIdx="1" presStyleCnt="2"/>
      <dgm:spPr/>
    </dgm:pt>
    <dgm:pt modelId="{7424A2E0-2973-4DAA-9CE9-C408E359E94D}" type="pres">
      <dgm:prSet presAssocID="{7017FD70-B198-4500-BA2A-54BE7D982381}" presName="childText" presStyleLbl="bgAcc1" presStyleIdx="1" presStyleCnt="2" custScaleX="171486" custScaleY="101133" custLinFactNeighborX="-5693" custLinFactNeighborY="-8834">
        <dgm:presLayoutVars>
          <dgm:bulletEnabled val="1"/>
        </dgm:presLayoutVars>
      </dgm:prSet>
      <dgm:spPr/>
    </dgm:pt>
  </dgm:ptLst>
  <dgm:cxnLst>
    <dgm:cxn modelId="{8BCD8B0A-169F-4581-9286-E66B7B076244}" srcId="{32E0A57E-824F-4D99-B8AE-4E0A8DB3BEDC}" destId="{E6F91B9A-2FDF-4056-A1E9-DEDC1D457CA1}" srcOrd="0" destOrd="0" parTransId="{CB93702B-B7C6-4963-AFAF-27C293935D4F}" sibTransId="{9E221DB6-F87A-40D8-9DB7-9E340E3B204E}"/>
    <dgm:cxn modelId="{E9AFCF2D-A6FD-4467-BD03-08A3A171928D}" type="presOf" srcId="{CB93702B-B7C6-4963-AFAF-27C293935D4F}" destId="{EE264100-F261-4458-8AC4-44E04285C550}" srcOrd="0" destOrd="0" presId="urn:microsoft.com/office/officeart/2005/8/layout/hierarchy3"/>
    <dgm:cxn modelId="{6264146A-A8D0-47C7-9084-CC1797692ED4}" type="presOf" srcId="{76D25610-85A8-456A-AE0D-AE9D9F45C0FF}" destId="{EDB007E5-13EB-4E94-88CB-4891EEDFE095}" srcOrd="0" destOrd="0" presId="urn:microsoft.com/office/officeart/2005/8/layout/hierarchy3"/>
    <dgm:cxn modelId="{53EFBE4E-C476-4952-A793-873F6D8BD733}" type="presOf" srcId="{E6F91B9A-2FDF-4056-A1E9-DEDC1D457CA1}" destId="{BAAFB74E-7A85-4243-991E-B967B95DD1A0}" srcOrd="0" destOrd="0" presId="urn:microsoft.com/office/officeart/2005/8/layout/hierarchy3"/>
    <dgm:cxn modelId="{D4F02B83-E233-4F50-8DB2-DBFEBF194B95}" srcId="{76D25610-85A8-456A-AE0D-AE9D9F45C0FF}" destId="{32E0A57E-824F-4D99-B8AE-4E0A8DB3BEDC}" srcOrd="0" destOrd="0" parTransId="{68C821F9-E1DD-418A-A389-71F3B6DDAFD2}" sibTransId="{286E1EC0-761B-40F7-A450-6F505DA2C9B4}"/>
    <dgm:cxn modelId="{09F81490-203C-4670-BCF5-290F4FD641A6}" type="presOf" srcId="{32E0A57E-824F-4D99-B8AE-4E0A8DB3BEDC}" destId="{A534BF98-7F17-4C3F-A7CA-F69B77C064DE}" srcOrd="0" destOrd="0" presId="urn:microsoft.com/office/officeart/2005/8/layout/hierarchy3"/>
    <dgm:cxn modelId="{97EC0199-44DD-4F74-AAE2-068ACB58C2F0}" type="presOf" srcId="{7017FD70-B198-4500-BA2A-54BE7D982381}" destId="{7424A2E0-2973-4DAA-9CE9-C408E359E94D}" srcOrd="0" destOrd="0" presId="urn:microsoft.com/office/officeart/2005/8/layout/hierarchy3"/>
    <dgm:cxn modelId="{A96CE6A5-545A-4E09-85DB-C6CC2E25FE25}" type="presOf" srcId="{FDD4FEB4-18CE-4095-9A80-75FB3C7890EE}" destId="{DA216EB8-6C26-491D-9B3F-FCA08E961D9C}" srcOrd="0" destOrd="0" presId="urn:microsoft.com/office/officeart/2005/8/layout/hierarchy3"/>
    <dgm:cxn modelId="{1EDDF9CD-C87E-49CC-869E-CD6BF40193C7}" srcId="{32E0A57E-824F-4D99-B8AE-4E0A8DB3BEDC}" destId="{7017FD70-B198-4500-BA2A-54BE7D982381}" srcOrd="1" destOrd="0" parTransId="{FDD4FEB4-18CE-4095-9A80-75FB3C7890EE}" sibTransId="{D688787E-BB5A-4FE4-A605-DA0F3A077D3E}"/>
    <dgm:cxn modelId="{BF6AA0D6-DCD8-44EE-A519-27D641C0EB4C}" type="presOf" srcId="{32E0A57E-824F-4D99-B8AE-4E0A8DB3BEDC}" destId="{72EB6A61-A197-4DFD-98EB-597BD6221A77}" srcOrd="1" destOrd="0" presId="urn:microsoft.com/office/officeart/2005/8/layout/hierarchy3"/>
    <dgm:cxn modelId="{3F7B79A8-B2C7-446B-B604-DEC7045E48AD}" type="presParOf" srcId="{EDB007E5-13EB-4E94-88CB-4891EEDFE095}" destId="{446B4FB3-4EC0-4CD2-917C-6BF0A9FD1FF1}" srcOrd="0" destOrd="0" presId="urn:microsoft.com/office/officeart/2005/8/layout/hierarchy3"/>
    <dgm:cxn modelId="{7F32D07A-9B5D-422C-8C42-86AD6CA92FCE}" type="presParOf" srcId="{446B4FB3-4EC0-4CD2-917C-6BF0A9FD1FF1}" destId="{1762BE5A-4705-4535-8674-2AE1721CEA04}" srcOrd="0" destOrd="0" presId="urn:microsoft.com/office/officeart/2005/8/layout/hierarchy3"/>
    <dgm:cxn modelId="{D7070F63-94D1-434D-9B99-F049BD90D22D}" type="presParOf" srcId="{1762BE5A-4705-4535-8674-2AE1721CEA04}" destId="{A534BF98-7F17-4C3F-A7CA-F69B77C064DE}" srcOrd="0" destOrd="0" presId="urn:microsoft.com/office/officeart/2005/8/layout/hierarchy3"/>
    <dgm:cxn modelId="{D8E36C5E-17C4-4238-B492-BF71EA2CB2AD}" type="presParOf" srcId="{1762BE5A-4705-4535-8674-2AE1721CEA04}" destId="{72EB6A61-A197-4DFD-98EB-597BD6221A77}" srcOrd="1" destOrd="0" presId="urn:microsoft.com/office/officeart/2005/8/layout/hierarchy3"/>
    <dgm:cxn modelId="{9B6E99B7-DE17-4549-A25A-1B04146ADC96}" type="presParOf" srcId="{446B4FB3-4EC0-4CD2-917C-6BF0A9FD1FF1}" destId="{78D39D2F-832B-45A0-B7AF-E153EF49B096}" srcOrd="1" destOrd="0" presId="urn:microsoft.com/office/officeart/2005/8/layout/hierarchy3"/>
    <dgm:cxn modelId="{B19D428A-6472-48CF-ACB6-FE508320AD52}" type="presParOf" srcId="{78D39D2F-832B-45A0-B7AF-E153EF49B096}" destId="{EE264100-F261-4458-8AC4-44E04285C550}" srcOrd="0" destOrd="0" presId="urn:microsoft.com/office/officeart/2005/8/layout/hierarchy3"/>
    <dgm:cxn modelId="{B5A4ED36-6339-40AE-A388-AF1457092412}" type="presParOf" srcId="{78D39D2F-832B-45A0-B7AF-E153EF49B096}" destId="{BAAFB74E-7A85-4243-991E-B967B95DD1A0}" srcOrd="1" destOrd="0" presId="urn:microsoft.com/office/officeart/2005/8/layout/hierarchy3"/>
    <dgm:cxn modelId="{854C3B96-2133-4C62-AE4D-B19DB0655FC2}" type="presParOf" srcId="{78D39D2F-832B-45A0-B7AF-E153EF49B096}" destId="{DA216EB8-6C26-491D-9B3F-FCA08E961D9C}" srcOrd="2" destOrd="0" presId="urn:microsoft.com/office/officeart/2005/8/layout/hierarchy3"/>
    <dgm:cxn modelId="{3C60D786-1017-48C9-BEFC-CC8391D8E56A}" type="presParOf" srcId="{78D39D2F-832B-45A0-B7AF-E153EF49B096}" destId="{7424A2E0-2973-4DAA-9CE9-C408E359E94D}" srcOrd="3" destOrd="0" presId="urn:microsoft.com/office/officeart/2005/8/layout/hierarchy3"/>
  </dgm:cxnLst>
  <dgm:bg/>
  <dgm:whole/>
  <dgm:extLst>
    <a:ext uri="http://schemas.microsoft.com/office/drawing/2008/diagram">
      <dsp:dataModelExt xmlns:dsp="http://schemas.microsoft.com/office/drawing/2008/diagram" relId="rId1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6D25610-85A8-456A-AE0D-AE9D9F45C0FF}" type="doc">
      <dgm:prSet loTypeId="urn:microsoft.com/office/officeart/2005/8/layout/hierarchy3" loCatId="list" qsTypeId="urn:microsoft.com/office/officeart/2005/8/quickstyle/simple1" qsCatId="simple" csTypeId="urn:microsoft.com/office/officeart/2005/8/colors/accent1_2" csCatId="accent1" phldr="1"/>
      <dgm:spPr/>
      <dgm:t>
        <a:bodyPr/>
        <a:lstStyle/>
        <a:p>
          <a:endParaRPr lang="en-IN"/>
        </a:p>
      </dgm:t>
    </dgm:pt>
    <dgm:pt modelId="{32E0A57E-824F-4D99-B8AE-4E0A8DB3BEDC}">
      <dgm:prSet phldrT="[Text]" custT="1"/>
      <dgm:spPr/>
      <dgm:t>
        <a:bodyPr/>
        <a:lstStyle/>
        <a:p>
          <a:r>
            <a:rPr lang="en-IN" sz="800" dirty="0"/>
            <a:t>IoT Platforms</a:t>
          </a:r>
        </a:p>
      </dgm:t>
    </dgm:pt>
    <dgm:pt modelId="{68C821F9-E1DD-418A-A389-71F3B6DDAFD2}" type="parTrans" cxnId="{D4F02B83-E233-4F50-8DB2-DBFEBF194B95}">
      <dgm:prSet/>
      <dgm:spPr/>
      <dgm:t>
        <a:bodyPr/>
        <a:lstStyle/>
        <a:p>
          <a:endParaRPr lang="en-IN"/>
        </a:p>
      </dgm:t>
    </dgm:pt>
    <dgm:pt modelId="{286E1EC0-761B-40F7-A450-6F505DA2C9B4}" type="sibTrans" cxnId="{D4F02B83-E233-4F50-8DB2-DBFEBF194B95}">
      <dgm:prSet/>
      <dgm:spPr/>
      <dgm:t>
        <a:bodyPr/>
        <a:lstStyle/>
        <a:p>
          <a:endParaRPr lang="en-IN"/>
        </a:p>
      </dgm:t>
    </dgm:pt>
    <dgm:pt modelId="{E6F91B9A-2FDF-4056-A1E9-DEDC1D457CA1}">
      <dgm:prSet phldrT="[Text]" custT="1"/>
      <dgm:spPr/>
      <dgm:t>
        <a:bodyPr/>
        <a:lstStyle/>
        <a:p>
          <a:r>
            <a:rPr lang="en-US" sz="800" dirty="0"/>
            <a:t>Use Blynk-cloud with API to control ESP32</a:t>
          </a:r>
          <a:endParaRPr lang="en-IN" sz="800" dirty="0"/>
        </a:p>
      </dgm:t>
    </dgm:pt>
    <dgm:pt modelId="{CB93702B-B7C6-4963-AFAF-27C293935D4F}" type="parTrans" cxnId="{8BCD8B0A-169F-4581-9286-E66B7B076244}">
      <dgm:prSet/>
      <dgm:spPr/>
      <dgm:t>
        <a:bodyPr/>
        <a:lstStyle/>
        <a:p>
          <a:endParaRPr lang="en-IN"/>
        </a:p>
      </dgm:t>
    </dgm:pt>
    <dgm:pt modelId="{9E221DB6-F87A-40D8-9DB7-9E340E3B204E}" type="sibTrans" cxnId="{8BCD8B0A-169F-4581-9286-E66B7B076244}">
      <dgm:prSet/>
      <dgm:spPr/>
      <dgm:t>
        <a:bodyPr/>
        <a:lstStyle/>
        <a:p>
          <a:endParaRPr lang="en-IN"/>
        </a:p>
      </dgm:t>
    </dgm:pt>
    <dgm:pt modelId="{7017FD70-B198-4500-BA2A-54BE7D982381}">
      <dgm:prSet phldrT="[Text]" custT="1"/>
      <dgm:spPr/>
      <dgm:t>
        <a:bodyPr/>
        <a:lstStyle/>
        <a:p>
          <a:r>
            <a:rPr lang="en-US" sz="800" dirty="0"/>
            <a:t>Use </a:t>
          </a:r>
          <a:r>
            <a:rPr lang="en-US" sz="800" dirty="0" err="1"/>
            <a:t>thingspeak</a:t>
          </a:r>
          <a:r>
            <a:rPr lang="en-US" sz="800" dirty="0"/>
            <a:t> API to get data of ESP32</a:t>
          </a:r>
          <a:endParaRPr lang="en-IN" sz="1050" dirty="0"/>
        </a:p>
      </dgm:t>
    </dgm:pt>
    <dgm:pt modelId="{FDD4FEB4-18CE-4095-9A80-75FB3C7890EE}" type="parTrans" cxnId="{1EDDF9CD-C87E-49CC-869E-CD6BF40193C7}">
      <dgm:prSet/>
      <dgm:spPr/>
      <dgm:t>
        <a:bodyPr/>
        <a:lstStyle/>
        <a:p>
          <a:endParaRPr lang="en-IN"/>
        </a:p>
      </dgm:t>
    </dgm:pt>
    <dgm:pt modelId="{D688787E-BB5A-4FE4-A605-DA0F3A077D3E}" type="sibTrans" cxnId="{1EDDF9CD-C87E-49CC-869E-CD6BF40193C7}">
      <dgm:prSet/>
      <dgm:spPr/>
      <dgm:t>
        <a:bodyPr/>
        <a:lstStyle/>
        <a:p>
          <a:endParaRPr lang="en-IN"/>
        </a:p>
      </dgm:t>
    </dgm:pt>
    <dgm:pt modelId="{98241122-BA4F-48AF-9C37-B2B33FCFD9D6}">
      <dgm:prSet phldrT="[Text]" custT="1"/>
      <dgm:spPr/>
      <dgm:t>
        <a:bodyPr/>
        <a:lstStyle/>
        <a:p>
          <a:r>
            <a:rPr lang="en-US" sz="800" dirty="0"/>
            <a:t>Introduction to Arduino IoT Cloud</a:t>
          </a:r>
          <a:endParaRPr lang="en-IN" sz="800" dirty="0"/>
        </a:p>
      </dgm:t>
    </dgm:pt>
    <dgm:pt modelId="{189949A9-17FA-418A-9BCE-3CD213CF1AC3}" type="parTrans" cxnId="{A3516789-D0EC-4347-A179-8BD6F003B27D}">
      <dgm:prSet/>
      <dgm:spPr/>
      <dgm:t>
        <a:bodyPr/>
        <a:lstStyle/>
        <a:p>
          <a:endParaRPr lang="en-IN"/>
        </a:p>
      </dgm:t>
    </dgm:pt>
    <dgm:pt modelId="{861ABE6E-5B2B-44A3-948A-5079D1A929B5}" type="sibTrans" cxnId="{A3516789-D0EC-4347-A179-8BD6F003B27D}">
      <dgm:prSet/>
      <dgm:spPr/>
      <dgm:t>
        <a:bodyPr/>
        <a:lstStyle/>
        <a:p>
          <a:endParaRPr lang="en-IN"/>
        </a:p>
      </dgm:t>
    </dgm:pt>
    <dgm:pt modelId="{EDB007E5-13EB-4E94-88CB-4891EEDFE095}" type="pres">
      <dgm:prSet presAssocID="{76D25610-85A8-456A-AE0D-AE9D9F45C0FF}" presName="diagram" presStyleCnt="0">
        <dgm:presLayoutVars>
          <dgm:chPref val="1"/>
          <dgm:dir/>
          <dgm:animOne val="branch"/>
          <dgm:animLvl val="lvl"/>
          <dgm:resizeHandles/>
        </dgm:presLayoutVars>
      </dgm:prSet>
      <dgm:spPr/>
    </dgm:pt>
    <dgm:pt modelId="{446B4FB3-4EC0-4CD2-917C-6BF0A9FD1FF1}" type="pres">
      <dgm:prSet presAssocID="{32E0A57E-824F-4D99-B8AE-4E0A8DB3BEDC}" presName="root" presStyleCnt="0"/>
      <dgm:spPr/>
    </dgm:pt>
    <dgm:pt modelId="{1762BE5A-4705-4535-8674-2AE1721CEA04}" type="pres">
      <dgm:prSet presAssocID="{32E0A57E-824F-4D99-B8AE-4E0A8DB3BEDC}" presName="rootComposite" presStyleCnt="0"/>
      <dgm:spPr/>
    </dgm:pt>
    <dgm:pt modelId="{A534BF98-7F17-4C3F-A7CA-F69B77C064DE}" type="pres">
      <dgm:prSet presAssocID="{32E0A57E-824F-4D99-B8AE-4E0A8DB3BEDC}" presName="rootText" presStyleLbl="node1" presStyleIdx="0" presStyleCnt="1" custScaleX="96870" custScaleY="61665" custLinFactNeighborX="-11" custLinFactNeighborY="-17205"/>
      <dgm:spPr/>
    </dgm:pt>
    <dgm:pt modelId="{72EB6A61-A197-4DFD-98EB-597BD6221A77}" type="pres">
      <dgm:prSet presAssocID="{32E0A57E-824F-4D99-B8AE-4E0A8DB3BEDC}" presName="rootConnector" presStyleLbl="node1" presStyleIdx="0" presStyleCnt="1"/>
      <dgm:spPr/>
    </dgm:pt>
    <dgm:pt modelId="{78D39D2F-832B-45A0-B7AF-E153EF49B096}" type="pres">
      <dgm:prSet presAssocID="{32E0A57E-824F-4D99-B8AE-4E0A8DB3BEDC}" presName="childShape" presStyleCnt="0"/>
      <dgm:spPr/>
    </dgm:pt>
    <dgm:pt modelId="{EE264100-F261-4458-8AC4-44E04285C550}" type="pres">
      <dgm:prSet presAssocID="{CB93702B-B7C6-4963-AFAF-27C293935D4F}" presName="Name13" presStyleLbl="parChTrans1D2" presStyleIdx="0" presStyleCnt="3"/>
      <dgm:spPr/>
    </dgm:pt>
    <dgm:pt modelId="{BAAFB74E-7A85-4243-991E-B967B95DD1A0}" type="pres">
      <dgm:prSet presAssocID="{E6F91B9A-2FDF-4056-A1E9-DEDC1D457CA1}" presName="childText" presStyleLbl="bgAcc1" presStyleIdx="0" presStyleCnt="3" custScaleX="130645" custScaleY="63346" custLinFactNeighborX="572" custLinFactNeighborY="-21576">
        <dgm:presLayoutVars>
          <dgm:bulletEnabled val="1"/>
        </dgm:presLayoutVars>
      </dgm:prSet>
      <dgm:spPr/>
    </dgm:pt>
    <dgm:pt modelId="{DA216EB8-6C26-491D-9B3F-FCA08E961D9C}" type="pres">
      <dgm:prSet presAssocID="{FDD4FEB4-18CE-4095-9A80-75FB3C7890EE}" presName="Name13" presStyleLbl="parChTrans1D2" presStyleIdx="1" presStyleCnt="3"/>
      <dgm:spPr/>
    </dgm:pt>
    <dgm:pt modelId="{7424A2E0-2973-4DAA-9CE9-C408E359E94D}" type="pres">
      <dgm:prSet presAssocID="{7017FD70-B198-4500-BA2A-54BE7D982381}" presName="childText" presStyleLbl="bgAcc1" presStyleIdx="1" presStyleCnt="3" custScaleX="131474" custScaleY="68476" custLinFactNeighborY="-28967">
        <dgm:presLayoutVars>
          <dgm:bulletEnabled val="1"/>
        </dgm:presLayoutVars>
      </dgm:prSet>
      <dgm:spPr/>
    </dgm:pt>
    <dgm:pt modelId="{92AA3603-74AC-46FD-B611-0E3EA49EA413}" type="pres">
      <dgm:prSet presAssocID="{189949A9-17FA-418A-9BCE-3CD213CF1AC3}" presName="Name13" presStyleLbl="parChTrans1D2" presStyleIdx="2" presStyleCnt="3"/>
      <dgm:spPr/>
    </dgm:pt>
    <dgm:pt modelId="{32A3AC9A-9276-454F-8E94-4DD82A005561}" type="pres">
      <dgm:prSet presAssocID="{98241122-BA4F-48AF-9C37-B2B33FCFD9D6}" presName="childText" presStyleLbl="bgAcc1" presStyleIdx="2" presStyleCnt="3" custScaleX="119561" custScaleY="56852" custLinFactNeighborY="-24979">
        <dgm:presLayoutVars>
          <dgm:bulletEnabled val="1"/>
        </dgm:presLayoutVars>
      </dgm:prSet>
      <dgm:spPr/>
    </dgm:pt>
  </dgm:ptLst>
  <dgm:cxnLst>
    <dgm:cxn modelId="{8BCD8B0A-169F-4581-9286-E66B7B076244}" srcId="{32E0A57E-824F-4D99-B8AE-4E0A8DB3BEDC}" destId="{E6F91B9A-2FDF-4056-A1E9-DEDC1D457CA1}" srcOrd="0" destOrd="0" parTransId="{CB93702B-B7C6-4963-AFAF-27C293935D4F}" sibTransId="{9E221DB6-F87A-40D8-9DB7-9E340E3B204E}"/>
    <dgm:cxn modelId="{3E804D1E-41A9-46F4-8888-F1D794CEC090}" type="presOf" srcId="{98241122-BA4F-48AF-9C37-B2B33FCFD9D6}" destId="{32A3AC9A-9276-454F-8E94-4DD82A005561}" srcOrd="0" destOrd="0" presId="urn:microsoft.com/office/officeart/2005/8/layout/hierarchy3"/>
    <dgm:cxn modelId="{E9AFCF2D-A6FD-4467-BD03-08A3A171928D}" type="presOf" srcId="{CB93702B-B7C6-4963-AFAF-27C293935D4F}" destId="{EE264100-F261-4458-8AC4-44E04285C550}" srcOrd="0" destOrd="0" presId="urn:microsoft.com/office/officeart/2005/8/layout/hierarchy3"/>
    <dgm:cxn modelId="{6264146A-A8D0-47C7-9084-CC1797692ED4}" type="presOf" srcId="{76D25610-85A8-456A-AE0D-AE9D9F45C0FF}" destId="{EDB007E5-13EB-4E94-88CB-4891EEDFE095}" srcOrd="0" destOrd="0" presId="urn:microsoft.com/office/officeart/2005/8/layout/hierarchy3"/>
    <dgm:cxn modelId="{53EFBE4E-C476-4952-A793-873F6D8BD733}" type="presOf" srcId="{E6F91B9A-2FDF-4056-A1E9-DEDC1D457CA1}" destId="{BAAFB74E-7A85-4243-991E-B967B95DD1A0}" srcOrd="0" destOrd="0" presId="urn:microsoft.com/office/officeart/2005/8/layout/hierarchy3"/>
    <dgm:cxn modelId="{00627C53-3D51-40C9-890D-0A20094581F6}" type="presOf" srcId="{189949A9-17FA-418A-9BCE-3CD213CF1AC3}" destId="{92AA3603-74AC-46FD-B611-0E3EA49EA413}" srcOrd="0" destOrd="0" presId="urn:microsoft.com/office/officeart/2005/8/layout/hierarchy3"/>
    <dgm:cxn modelId="{D4F02B83-E233-4F50-8DB2-DBFEBF194B95}" srcId="{76D25610-85A8-456A-AE0D-AE9D9F45C0FF}" destId="{32E0A57E-824F-4D99-B8AE-4E0A8DB3BEDC}" srcOrd="0" destOrd="0" parTransId="{68C821F9-E1DD-418A-A389-71F3B6DDAFD2}" sibTransId="{286E1EC0-761B-40F7-A450-6F505DA2C9B4}"/>
    <dgm:cxn modelId="{A3516789-D0EC-4347-A179-8BD6F003B27D}" srcId="{32E0A57E-824F-4D99-B8AE-4E0A8DB3BEDC}" destId="{98241122-BA4F-48AF-9C37-B2B33FCFD9D6}" srcOrd="2" destOrd="0" parTransId="{189949A9-17FA-418A-9BCE-3CD213CF1AC3}" sibTransId="{861ABE6E-5B2B-44A3-948A-5079D1A929B5}"/>
    <dgm:cxn modelId="{09F81490-203C-4670-BCF5-290F4FD641A6}" type="presOf" srcId="{32E0A57E-824F-4D99-B8AE-4E0A8DB3BEDC}" destId="{A534BF98-7F17-4C3F-A7CA-F69B77C064DE}" srcOrd="0" destOrd="0" presId="urn:microsoft.com/office/officeart/2005/8/layout/hierarchy3"/>
    <dgm:cxn modelId="{97EC0199-44DD-4F74-AAE2-068ACB58C2F0}" type="presOf" srcId="{7017FD70-B198-4500-BA2A-54BE7D982381}" destId="{7424A2E0-2973-4DAA-9CE9-C408E359E94D}" srcOrd="0" destOrd="0" presId="urn:microsoft.com/office/officeart/2005/8/layout/hierarchy3"/>
    <dgm:cxn modelId="{A96CE6A5-545A-4E09-85DB-C6CC2E25FE25}" type="presOf" srcId="{FDD4FEB4-18CE-4095-9A80-75FB3C7890EE}" destId="{DA216EB8-6C26-491D-9B3F-FCA08E961D9C}" srcOrd="0" destOrd="0" presId="urn:microsoft.com/office/officeart/2005/8/layout/hierarchy3"/>
    <dgm:cxn modelId="{1EDDF9CD-C87E-49CC-869E-CD6BF40193C7}" srcId="{32E0A57E-824F-4D99-B8AE-4E0A8DB3BEDC}" destId="{7017FD70-B198-4500-BA2A-54BE7D982381}" srcOrd="1" destOrd="0" parTransId="{FDD4FEB4-18CE-4095-9A80-75FB3C7890EE}" sibTransId="{D688787E-BB5A-4FE4-A605-DA0F3A077D3E}"/>
    <dgm:cxn modelId="{BF6AA0D6-DCD8-44EE-A519-27D641C0EB4C}" type="presOf" srcId="{32E0A57E-824F-4D99-B8AE-4E0A8DB3BEDC}" destId="{72EB6A61-A197-4DFD-98EB-597BD6221A77}" srcOrd="1" destOrd="0" presId="urn:microsoft.com/office/officeart/2005/8/layout/hierarchy3"/>
    <dgm:cxn modelId="{3F7B79A8-B2C7-446B-B604-DEC7045E48AD}" type="presParOf" srcId="{EDB007E5-13EB-4E94-88CB-4891EEDFE095}" destId="{446B4FB3-4EC0-4CD2-917C-6BF0A9FD1FF1}" srcOrd="0" destOrd="0" presId="urn:microsoft.com/office/officeart/2005/8/layout/hierarchy3"/>
    <dgm:cxn modelId="{7F32D07A-9B5D-422C-8C42-86AD6CA92FCE}" type="presParOf" srcId="{446B4FB3-4EC0-4CD2-917C-6BF0A9FD1FF1}" destId="{1762BE5A-4705-4535-8674-2AE1721CEA04}" srcOrd="0" destOrd="0" presId="urn:microsoft.com/office/officeart/2005/8/layout/hierarchy3"/>
    <dgm:cxn modelId="{D7070F63-94D1-434D-9B99-F049BD90D22D}" type="presParOf" srcId="{1762BE5A-4705-4535-8674-2AE1721CEA04}" destId="{A534BF98-7F17-4C3F-A7CA-F69B77C064DE}" srcOrd="0" destOrd="0" presId="urn:microsoft.com/office/officeart/2005/8/layout/hierarchy3"/>
    <dgm:cxn modelId="{D8E36C5E-17C4-4238-B492-BF71EA2CB2AD}" type="presParOf" srcId="{1762BE5A-4705-4535-8674-2AE1721CEA04}" destId="{72EB6A61-A197-4DFD-98EB-597BD6221A77}" srcOrd="1" destOrd="0" presId="urn:microsoft.com/office/officeart/2005/8/layout/hierarchy3"/>
    <dgm:cxn modelId="{9B6E99B7-DE17-4549-A25A-1B04146ADC96}" type="presParOf" srcId="{446B4FB3-4EC0-4CD2-917C-6BF0A9FD1FF1}" destId="{78D39D2F-832B-45A0-B7AF-E153EF49B096}" srcOrd="1" destOrd="0" presId="urn:microsoft.com/office/officeart/2005/8/layout/hierarchy3"/>
    <dgm:cxn modelId="{B19D428A-6472-48CF-ACB6-FE508320AD52}" type="presParOf" srcId="{78D39D2F-832B-45A0-B7AF-E153EF49B096}" destId="{EE264100-F261-4458-8AC4-44E04285C550}" srcOrd="0" destOrd="0" presId="urn:microsoft.com/office/officeart/2005/8/layout/hierarchy3"/>
    <dgm:cxn modelId="{B5A4ED36-6339-40AE-A388-AF1457092412}" type="presParOf" srcId="{78D39D2F-832B-45A0-B7AF-E153EF49B096}" destId="{BAAFB74E-7A85-4243-991E-B967B95DD1A0}" srcOrd="1" destOrd="0" presId="urn:microsoft.com/office/officeart/2005/8/layout/hierarchy3"/>
    <dgm:cxn modelId="{854C3B96-2133-4C62-AE4D-B19DB0655FC2}" type="presParOf" srcId="{78D39D2F-832B-45A0-B7AF-E153EF49B096}" destId="{DA216EB8-6C26-491D-9B3F-FCA08E961D9C}" srcOrd="2" destOrd="0" presId="urn:microsoft.com/office/officeart/2005/8/layout/hierarchy3"/>
    <dgm:cxn modelId="{3C60D786-1017-48C9-BEFC-CC8391D8E56A}" type="presParOf" srcId="{78D39D2F-832B-45A0-B7AF-E153EF49B096}" destId="{7424A2E0-2973-4DAA-9CE9-C408E359E94D}" srcOrd="3" destOrd="0" presId="urn:microsoft.com/office/officeart/2005/8/layout/hierarchy3"/>
    <dgm:cxn modelId="{85BB8E79-5CF0-4218-A7AC-3D1D93C9EDC3}" type="presParOf" srcId="{78D39D2F-832B-45A0-B7AF-E153EF49B096}" destId="{92AA3603-74AC-46FD-B611-0E3EA49EA413}" srcOrd="4" destOrd="0" presId="urn:microsoft.com/office/officeart/2005/8/layout/hierarchy3"/>
    <dgm:cxn modelId="{C7C28F96-8EA1-4A55-8FB6-581E917043A3}" type="presParOf" srcId="{78D39D2F-832B-45A0-B7AF-E153EF49B096}" destId="{32A3AC9A-9276-454F-8E94-4DD82A005561}" srcOrd="5" destOrd="0" presId="urn:microsoft.com/office/officeart/2005/8/layout/hierarchy3"/>
  </dgm:cxnLst>
  <dgm:bg/>
  <dgm:whole/>
  <dgm:extLst>
    <a:ext uri="http://schemas.microsoft.com/office/drawing/2008/diagram">
      <dsp:dataModelExt xmlns:dsp="http://schemas.microsoft.com/office/drawing/2008/diagram" relId="rId23"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76D25610-85A8-456A-AE0D-AE9D9F45C0FF}" type="doc">
      <dgm:prSet loTypeId="urn:microsoft.com/office/officeart/2005/8/layout/hierarchy3" loCatId="list" qsTypeId="urn:microsoft.com/office/officeart/2005/8/quickstyle/simple1" qsCatId="simple" csTypeId="urn:microsoft.com/office/officeart/2005/8/colors/accent1_2" csCatId="accent1" phldr="1"/>
      <dgm:spPr/>
      <dgm:t>
        <a:bodyPr/>
        <a:lstStyle/>
        <a:p>
          <a:endParaRPr lang="en-IN"/>
        </a:p>
      </dgm:t>
    </dgm:pt>
    <dgm:pt modelId="{32E0A57E-824F-4D99-B8AE-4E0A8DB3BEDC}">
      <dgm:prSet phldrT="[Text]" custT="1"/>
      <dgm:spPr/>
      <dgm:t>
        <a:bodyPr/>
        <a:lstStyle/>
        <a:p>
          <a:r>
            <a:rPr lang="en-IN" sz="800" dirty="0"/>
            <a:t>Store and Visualize Data</a:t>
          </a:r>
        </a:p>
      </dgm:t>
    </dgm:pt>
    <dgm:pt modelId="{68C821F9-E1DD-418A-A389-71F3B6DDAFD2}" type="parTrans" cxnId="{D4F02B83-E233-4F50-8DB2-DBFEBF194B95}">
      <dgm:prSet/>
      <dgm:spPr/>
      <dgm:t>
        <a:bodyPr/>
        <a:lstStyle/>
        <a:p>
          <a:endParaRPr lang="en-IN"/>
        </a:p>
      </dgm:t>
    </dgm:pt>
    <dgm:pt modelId="{286E1EC0-761B-40F7-A450-6F505DA2C9B4}" type="sibTrans" cxnId="{D4F02B83-E233-4F50-8DB2-DBFEBF194B95}">
      <dgm:prSet/>
      <dgm:spPr/>
      <dgm:t>
        <a:bodyPr/>
        <a:lstStyle/>
        <a:p>
          <a:endParaRPr lang="en-IN"/>
        </a:p>
      </dgm:t>
    </dgm:pt>
    <dgm:pt modelId="{E6F91B9A-2FDF-4056-A1E9-DEDC1D457CA1}">
      <dgm:prSet phldrT="[Text]" custT="1"/>
      <dgm:spPr/>
      <dgm:t>
        <a:bodyPr/>
        <a:lstStyle/>
        <a:p>
          <a:r>
            <a:rPr lang="en-US" sz="800" dirty="0"/>
            <a:t>Store data in Google Sheet</a:t>
          </a:r>
          <a:endParaRPr lang="en-IN" sz="800" dirty="0"/>
        </a:p>
      </dgm:t>
    </dgm:pt>
    <dgm:pt modelId="{CB93702B-B7C6-4963-AFAF-27C293935D4F}" type="parTrans" cxnId="{8BCD8B0A-169F-4581-9286-E66B7B076244}">
      <dgm:prSet/>
      <dgm:spPr/>
      <dgm:t>
        <a:bodyPr/>
        <a:lstStyle/>
        <a:p>
          <a:endParaRPr lang="en-IN"/>
        </a:p>
      </dgm:t>
    </dgm:pt>
    <dgm:pt modelId="{9E221DB6-F87A-40D8-9DB7-9E340E3B204E}" type="sibTrans" cxnId="{8BCD8B0A-169F-4581-9286-E66B7B076244}">
      <dgm:prSet/>
      <dgm:spPr/>
      <dgm:t>
        <a:bodyPr/>
        <a:lstStyle/>
        <a:p>
          <a:endParaRPr lang="en-IN"/>
        </a:p>
      </dgm:t>
    </dgm:pt>
    <dgm:pt modelId="{7017FD70-B198-4500-BA2A-54BE7D982381}">
      <dgm:prSet phldrT="[Text]" custT="1"/>
      <dgm:spPr/>
      <dgm:t>
        <a:bodyPr/>
        <a:lstStyle/>
        <a:p>
          <a:r>
            <a:rPr lang="en-US" sz="700" dirty="0"/>
            <a:t>Create a google chart with the data</a:t>
          </a:r>
          <a:endParaRPr lang="en-IN" sz="1000" dirty="0"/>
        </a:p>
      </dgm:t>
    </dgm:pt>
    <dgm:pt modelId="{FDD4FEB4-18CE-4095-9A80-75FB3C7890EE}" type="parTrans" cxnId="{1EDDF9CD-C87E-49CC-869E-CD6BF40193C7}">
      <dgm:prSet/>
      <dgm:spPr/>
      <dgm:t>
        <a:bodyPr/>
        <a:lstStyle/>
        <a:p>
          <a:endParaRPr lang="en-IN"/>
        </a:p>
      </dgm:t>
    </dgm:pt>
    <dgm:pt modelId="{D688787E-BB5A-4FE4-A605-DA0F3A077D3E}" type="sibTrans" cxnId="{1EDDF9CD-C87E-49CC-869E-CD6BF40193C7}">
      <dgm:prSet/>
      <dgm:spPr/>
      <dgm:t>
        <a:bodyPr/>
        <a:lstStyle/>
        <a:p>
          <a:endParaRPr lang="en-IN"/>
        </a:p>
      </dgm:t>
    </dgm:pt>
    <dgm:pt modelId="{EDB007E5-13EB-4E94-88CB-4891EEDFE095}" type="pres">
      <dgm:prSet presAssocID="{76D25610-85A8-456A-AE0D-AE9D9F45C0FF}" presName="diagram" presStyleCnt="0">
        <dgm:presLayoutVars>
          <dgm:chPref val="1"/>
          <dgm:dir/>
          <dgm:animOne val="branch"/>
          <dgm:animLvl val="lvl"/>
          <dgm:resizeHandles/>
        </dgm:presLayoutVars>
      </dgm:prSet>
      <dgm:spPr/>
    </dgm:pt>
    <dgm:pt modelId="{446B4FB3-4EC0-4CD2-917C-6BF0A9FD1FF1}" type="pres">
      <dgm:prSet presAssocID="{32E0A57E-824F-4D99-B8AE-4E0A8DB3BEDC}" presName="root" presStyleCnt="0"/>
      <dgm:spPr/>
    </dgm:pt>
    <dgm:pt modelId="{1762BE5A-4705-4535-8674-2AE1721CEA04}" type="pres">
      <dgm:prSet presAssocID="{32E0A57E-824F-4D99-B8AE-4E0A8DB3BEDC}" presName="rootComposite" presStyleCnt="0"/>
      <dgm:spPr/>
    </dgm:pt>
    <dgm:pt modelId="{A534BF98-7F17-4C3F-A7CA-F69B77C064DE}" type="pres">
      <dgm:prSet presAssocID="{32E0A57E-824F-4D99-B8AE-4E0A8DB3BEDC}" presName="rootText" presStyleLbl="node1" presStyleIdx="0" presStyleCnt="1" custScaleX="140248" custLinFactNeighborY="-10066"/>
      <dgm:spPr/>
    </dgm:pt>
    <dgm:pt modelId="{72EB6A61-A197-4DFD-98EB-597BD6221A77}" type="pres">
      <dgm:prSet presAssocID="{32E0A57E-824F-4D99-B8AE-4E0A8DB3BEDC}" presName="rootConnector" presStyleLbl="node1" presStyleIdx="0" presStyleCnt="1"/>
      <dgm:spPr/>
    </dgm:pt>
    <dgm:pt modelId="{78D39D2F-832B-45A0-B7AF-E153EF49B096}" type="pres">
      <dgm:prSet presAssocID="{32E0A57E-824F-4D99-B8AE-4E0A8DB3BEDC}" presName="childShape" presStyleCnt="0"/>
      <dgm:spPr/>
    </dgm:pt>
    <dgm:pt modelId="{EE264100-F261-4458-8AC4-44E04285C550}" type="pres">
      <dgm:prSet presAssocID="{CB93702B-B7C6-4963-AFAF-27C293935D4F}" presName="Name13" presStyleLbl="parChTrans1D2" presStyleIdx="0" presStyleCnt="2"/>
      <dgm:spPr/>
    </dgm:pt>
    <dgm:pt modelId="{BAAFB74E-7A85-4243-991E-B967B95DD1A0}" type="pres">
      <dgm:prSet presAssocID="{E6F91B9A-2FDF-4056-A1E9-DEDC1D457CA1}" presName="childText" presStyleLbl="bgAcc1" presStyleIdx="0" presStyleCnt="2" custScaleX="130645" custLinFactNeighborY="-3418">
        <dgm:presLayoutVars>
          <dgm:bulletEnabled val="1"/>
        </dgm:presLayoutVars>
      </dgm:prSet>
      <dgm:spPr/>
    </dgm:pt>
    <dgm:pt modelId="{DA216EB8-6C26-491D-9B3F-FCA08E961D9C}" type="pres">
      <dgm:prSet presAssocID="{FDD4FEB4-18CE-4095-9A80-75FB3C7890EE}" presName="Name13" presStyleLbl="parChTrans1D2" presStyleIdx="1" presStyleCnt="2"/>
      <dgm:spPr/>
    </dgm:pt>
    <dgm:pt modelId="{7424A2E0-2973-4DAA-9CE9-C408E359E94D}" type="pres">
      <dgm:prSet presAssocID="{7017FD70-B198-4500-BA2A-54BE7D982381}" presName="childText" presStyleLbl="bgAcc1" presStyleIdx="1" presStyleCnt="2" custScaleX="137370">
        <dgm:presLayoutVars>
          <dgm:bulletEnabled val="1"/>
        </dgm:presLayoutVars>
      </dgm:prSet>
      <dgm:spPr/>
    </dgm:pt>
  </dgm:ptLst>
  <dgm:cxnLst>
    <dgm:cxn modelId="{8BCD8B0A-169F-4581-9286-E66B7B076244}" srcId="{32E0A57E-824F-4D99-B8AE-4E0A8DB3BEDC}" destId="{E6F91B9A-2FDF-4056-A1E9-DEDC1D457CA1}" srcOrd="0" destOrd="0" parTransId="{CB93702B-B7C6-4963-AFAF-27C293935D4F}" sibTransId="{9E221DB6-F87A-40D8-9DB7-9E340E3B204E}"/>
    <dgm:cxn modelId="{E9AFCF2D-A6FD-4467-BD03-08A3A171928D}" type="presOf" srcId="{CB93702B-B7C6-4963-AFAF-27C293935D4F}" destId="{EE264100-F261-4458-8AC4-44E04285C550}" srcOrd="0" destOrd="0" presId="urn:microsoft.com/office/officeart/2005/8/layout/hierarchy3"/>
    <dgm:cxn modelId="{6264146A-A8D0-47C7-9084-CC1797692ED4}" type="presOf" srcId="{76D25610-85A8-456A-AE0D-AE9D9F45C0FF}" destId="{EDB007E5-13EB-4E94-88CB-4891EEDFE095}" srcOrd="0" destOrd="0" presId="urn:microsoft.com/office/officeart/2005/8/layout/hierarchy3"/>
    <dgm:cxn modelId="{53EFBE4E-C476-4952-A793-873F6D8BD733}" type="presOf" srcId="{E6F91B9A-2FDF-4056-A1E9-DEDC1D457CA1}" destId="{BAAFB74E-7A85-4243-991E-B967B95DD1A0}" srcOrd="0" destOrd="0" presId="urn:microsoft.com/office/officeart/2005/8/layout/hierarchy3"/>
    <dgm:cxn modelId="{D4F02B83-E233-4F50-8DB2-DBFEBF194B95}" srcId="{76D25610-85A8-456A-AE0D-AE9D9F45C0FF}" destId="{32E0A57E-824F-4D99-B8AE-4E0A8DB3BEDC}" srcOrd="0" destOrd="0" parTransId="{68C821F9-E1DD-418A-A389-71F3B6DDAFD2}" sibTransId="{286E1EC0-761B-40F7-A450-6F505DA2C9B4}"/>
    <dgm:cxn modelId="{09F81490-203C-4670-BCF5-290F4FD641A6}" type="presOf" srcId="{32E0A57E-824F-4D99-B8AE-4E0A8DB3BEDC}" destId="{A534BF98-7F17-4C3F-A7CA-F69B77C064DE}" srcOrd="0" destOrd="0" presId="urn:microsoft.com/office/officeart/2005/8/layout/hierarchy3"/>
    <dgm:cxn modelId="{97EC0199-44DD-4F74-AAE2-068ACB58C2F0}" type="presOf" srcId="{7017FD70-B198-4500-BA2A-54BE7D982381}" destId="{7424A2E0-2973-4DAA-9CE9-C408E359E94D}" srcOrd="0" destOrd="0" presId="urn:microsoft.com/office/officeart/2005/8/layout/hierarchy3"/>
    <dgm:cxn modelId="{A96CE6A5-545A-4E09-85DB-C6CC2E25FE25}" type="presOf" srcId="{FDD4FEB4-18CE-4095-9A80-75FB3C7890EE}" destId="{DA216EB8-6C26-491D-9B3F-FCA08E961D9C}" srcOrd="0" destOrd="0" presId="urn:microsoft.com/office/officeart/2005/8/layout/hierarchy3"/>
    <dgm:cxn modelId="{1EDDF9CD-C87E-49CC-869E-CD6BF40193C7}" srcId="{32E0A57E-824F-4D99-B8AE-4E0A8DB3BEDC}" destId="{7017FD70-B198-4500-BA2A-54BE7D982381}" srcOrd="1" destOrd="0" parTransId="{FDD4FEB4-18CE-4095-9A80-75FB3C7890EE}" sibTransId="{D688787E-BB5A-4FE4-A605-DA0F3A077D3E}"/>
    <dgm:cxn modelId="{BF6AA0D6-DCD8-44EE-A519-27D641C0EB4C}" type="presOf" srcId="{32E0A57E-824F-4D99-B8AE-4E0A8DB3BEDC}" destId="{72EB6A61-A197-4DFD-98EB-597BD6221A77}" srcOrd="1" destOrd="0" presId="urn:microsoft.com/office/officeart/2005/8/layout/hierarchy3"/>
    <dgm:cxn modelId="{3F7B79A8-B2C7-446B-B604-DEC7045E48AD}" type="presParOf" srcId="{EDB007E5-13EB-4E94-88CB-4891EEDFE095}" destId="{446B4FB3-4EC0-4CD2-917C-6BF0A9FD1FF1}" srcOrd="0" destOrd="0" presId="urn:microsoft.com/office/officeart/2005/8/layout/hierarchy3"/>
    <dgm:cxn modelId="{7F32D07A-9B5D-422C-8C42-86AD6CA92FCE}" type="presParOf" srcId="{446B4FB3-4EC0-4CD2-917C-6BF0A9FD1FF1}" destId="{1762BE5A-4705-4535-8674-2AE1721CEA04}" srcOrd="0" destOrd="0" presId="urn:microsoft.com/office/officeart/2005/8/layout/hierarchy3"/>
    <dgm:cxn modelId="{D7070F63-94D1-434D-9B99-F049BD90D22D}" type="presParOf" srcId="{1762BE5A-4705-4535-8674-2AE1721CEA04}" destId="{A534BF98-7F17-4C3F-A7CA-F69B77C064DE}" srcOrd="0" destOrd="0" presId="urn:microsoft.com/office/officeart/2005/8/layout/hierarchy3"/>
    <dgm:cxn modelId="{D8E36C5E-17C4-4238-B492-BF71EA2CB2AD}" type="presParOf" srcId="{1762BE5A-4705-4535-8674-2AE1721CEA04}" destId="{72EB6A61-A197-4DFD-98EB-597BD6221A77}" srcOrd="1" destOrd="0" presId="urn:microsoft.com/office/officeart/2005/8/layout/hierarchy3"/>
    <dgm:cxn modelId="{9B6E99B7-DE17-4549-A25A-1B04146ADC96}" type="presParOf" srcId="{446B4FB3-4EC0-4CD2-917C-6BF0A9FD1FF1}" destId="{78D39D2F-832B-45A0-B7AF-E153EF49B096}" srcOrd="1" destOrd="0" presId="urn:microsoft.com/office/officeart/2005/8/layout/hierarchy3"/>
    <dgm:cxn modelId="{B19D428A-6472-48CF-ACB6-FE508320AD52}" type="presParOf" srcId="{78D39D2F-832B-45A0-B7AF-E153EF49B096}" destId="{EE264100-F261-4458-8AC4-44E04285C550}" srcOrd="0" destOrd="0" presId="urn:microsoft.com/office/officeart/2005/8/layout/hierarchy3"/>
    <dgm:cxn modelId="{B5A4ED36-6339-40AE-A388-AF1457092412}" type="presParOf" srcId="{78D39D2F-832B-45A0-B7AF-E153EF49B096}" destId="{BAAFB74E-7A85-4243-991E-B967B95DD1A0}" srcOrd="1" destOrd="0" presId="urn:microsoft.com/office/officeart/2005/8/layout/hierarchy3"/>
    <dgm:cxn modelId="{854C3B96-2133-4C62-AE4D-B19DB0655FC2}" type="presParOf" srcId="{78D39D2F-832B-45A0-B7AF-E153EF49B096}" destId="{DA216EB8-6C26-491D-9B3F-FCA08E961D9C}" srcOrd="2" destOrd="0" presId="urn:microsoft.com/office/officeart/2005/8/layout/hierarchy3"/>
    <dgm:cxn modelId="{3C60D786-1017-48C9-BEFC-CC8391D8E56A}" type="presParOf" srcId="{78D39D2F-832B-45A0-B7AF-E153EF49B096}" destId="{7424A2E0-2973-4DAA-9CE9-C408E359E94D}" srcOrd="3" destOrd="0" presId="urn:microsoft.com/office/officeart/2005/8/layout/hierarchy3"/>
  </dgm:cxnLst>
  <dgm:bg/>
  <dgm:whole/>
  <dgm:extLst>
    <a:ext uri="http://schemas.microsoft.com/office/drawing/2008/diagram">
      <dsp:dataModelExt xmlns:dsp="http://schemas.microsoft.com/office/drawing/2008/diagram" relId="rId2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76D25610-85A8-456A-AE0D-AE9D9F45C0FF}" type="doc">
      <dgm:prSet loTypeId="urn:microsoft.com/office/officeart/2005/8/layout/hierarchy3" loCatId="list" qsTypeId="urn:microsoft.com/office/officeart/2005/8/quickstyle/simple1" qsCatId="simple" csTypeId="urn:microsoft.com/office/officeart/2005/8/colors/accent1_2" csCatId="accent1" phldr="1"/>
      <dgm:spPr/>
      <dgm:t>
        <a:bodyPr/>
        <a:lstStyle/>
        <a:p>
          <a:endParaRPr lang="en-IN"/>
        </a:p>
      </dgm:t>
    </dgm:pt>
    <dgm:pt modelId="{32E0A57E-824F-4D99-B8AE-4E0A8DB3BEDC}">
      <dgm:prSet phldrT="[Text]" custT="1"/>
      <dgm:spPr/>
      <dgm:t>
        <a:bodyPr/>
        <a:lstStyle/>
        <a:p>
          <a:r>
            <a:rPr lang="en-US" sz="900" dirty="0"/>
            <a:t>Create your Own IoT Service</a:t>
          </a:r>
          <a:endParaRPr lang="en-IN" sz="900" dirty="0"/>
        </a:p>
      </dgm:t>
    </dgm:pt>
    <dgm:pt modelId="{68C821F9-E1DD-418A-A389-71F3B6DDAFD2}" type="parTrans" cxnId="{D4F02B83-E233-4F50-8DB2-DBFEBF194B95}">
      <dgm:prSet/>
      <dgm:spPr/>
      <dgm:t>
        <a:bodyPr/>
        <a:lstStyle/>
        <a:p>
          <a:endParaRPr lang="en-IN"/>
        </a:p>
      </dgm:t>
    </dgm:pt>
    <dgm:pt modelId="{286E1EC0-761B-40F7-A450-6F505DA2C9B4}" type="sibTrans" cxnId="{D4F02B83-E233-4F50-8DB2-DBFEBF194B95}">
      <dgm:prSet/>
      <dgm:spPr/>
      <dgm:t>
        <a:bodyPr/>
        <a:lstStyle/>
        <a:p>
          <a:endParaRPr lang="en-IN"/>
        </a:p>
      </dgm:t>
    </dgm:pt>
    <dgm:pt modelId="{E6F91B9A-2FDF-4056-A1E9-DEDC1D457CA1}">
      <dgm:prSet phldrT="[Text]" custT="1"/>
      <dgm:spPr/>
      <dgm:t>
        <a:bodyPr/>
        <a:lstStyle/>
        <a:p>
          <a:r>
            <a:rPr lang="en-US" sz="800" dirty="0"/>
            <a:t>Using Firebase to store data in JSON</a:t>
          </a:r>
          <a:endParaRPr lang="en-IN" sz="800" dirty="0"/>
        </a:p>
      </dgm:t>
    </dgm:pt>
    <dgm:pt modelId="{CB93702B-B7C6-4963-AFAF-27C293935D4F}" type="parTrans" cxnId="{8BCD8B0A-169F-4581-9286-E66B7B076244}">
      <dgm:prSet/>
      <dgm:spPr/>
      <dgm:t>
        <a:bodyPr/>
        <a:lstStyle/>
        <a:p>
          <a:endParaRPr lang="en-IN"/>
        </a:p>
      </dgm:t>
    </dgm:pt>
    <dgm:pt modelId="{9E221DB6-F87A-40D8-9DB7-9E340E3B204E}" type="sibTrans" cxnId="{8BCD8B0A-169F-4581-9286-E66B7B076244}">
      <dgm:prSet/>
      <dgm:spPr/>
      <dgm:t>
        <a:bodyPr/>
        <a:lstStyle/>
        <a:p>
          <a:endParaRPr lang="en-IN"/>
        </a:p>
      </dgm:t>
    </dgm:pt>
    <dgm:pt modelId="{7017FD70-B198-4500-BA2A-54BE7D982381}">
      <dgm:prSet phldrT="[Text]" custT="1"/>
      <dgm:spPr/>
      <dgm:t>
        <a:bodyPr/>
        <a:lstStyle/>
        <a:p>
          <a:r>
            <a:rPr lang="en-US" sz="800" dirty="0"/>
            <a:t>Using self-developed REST API server - Data, chart</a:t>
          </a:r>
          <a:endParaRPr lang="en-IN" sz="1050" dirty="0"/>
        </a:p>
      </dgm:t>
    </dgm:pt>
    <dgm:pt modelId="{FDD4FEB4-18CE-4095-9A80-75FB3C7890EE}" type="parTrans" cxnId="{1EDDF9CD-C87E-49CC-869E-CD6BF40193C7}">
      <dgm:prSet/>
      <dgm:spPr/>
      <dgm:t>
        <a:bodyPr/>
        <a:lstStyle/>
        <a:p>
          <a:endParaRPr lang="en-IN"/>
        </a:p>
      </dgm:t>
    </dgm:pt>
    <dgm:pt modelId="{D688787E-BB5A-4FE4-A605-DA0F3A077D3E}" type="sibTrans" cxnId="{1EDDF9CD-C87E-49CC-869E-CD6BF40193C7}">
      <dgm:prSet/>
      <dgm:spPr/>
      <dgm:t>
        <a:bodyPr/>
        <a:lstStyle/>
        <a:p>
          <a:endParaRPr lang="en-IN"/>
        </a:p>
      </dgm:t>
    </dgm:pt>
    <dgm:pt modelId="{EDB007E5-13EB-4E94-88CB-4891EEDFE095}" type="pres">
      <dgm:prSet presAssocID="{76D25610-85A8-456A-AE0D-AE9D9F45C0FF}" presName="diagram" presStyleCnt="0">
        <dgm:presLayoutVars>
          <dgm:chPref val="1"/>
          <dgm:dir/>
          <dgm:animOne val="branch"/>
          <dgm:animLvl val="lvl"/>
          <dgm:resizeHandles/>
        </dgm:presLayoutVars>
      </dgm:prSet>
      <dgm:spPr/>
    </dgm:pt>
    <dgm:pt modelId="{446B4FB3-4EC0-4CD2-917C-6BF0A9FD1FF1}" type="pres">
      <dgm:prSet presAssocID="{32E0A57E-824F-4D99-B8AE-4E0A8DB3BEDC}" presName="root" presStyleCnt="0"/>
      <dgm:spPr/>
    </dgm:pt>
    <dgm:pt modelId="{1762BE5A-4705-4535-8674-2AE1721CEA04}" type="pres">
      <dgm:prSet presAssocID="{32E0A57E-824F-4D99-B8AE-4E0A8DB3BEDC}" presName="rootComposite" presStyleCnt="0"/>
      <dgm:spPr/>
    </dgm:pt>
    <dgm:pt modelId="{A534BF98-7F17-4C3F-A7CA-F69B77C064DE}" type="pres">
      <dgm:prSet presAssocID="{32E0A57E-824F-4D99-B8AE-4E0A8DB3BEDC}" presName="rootText" presStyleLbl="node1" presStyleIdx="0" presStyleCnt="1" custScaleX="137082" custScaleY="81655" custLinFactNeighborY="-10066"/>
      <dgm:spPr/>
    </dgm:pt>
    <dgm:pt modelId="{72EB6A61-A197-4DFD-98EB-597BD6221A77}" type="pres">
      <dgm:prSet presAssocID="{32E0A57E-824F-4D99-B8AE-4E0A8DB3BEDC}" presName="rootConnector" presStyleLbl="node1" presStyleIdx="0" presStyleCnt="1"/>
      <dgm:spPr/>
    </dgm:pt>
    <dgm:pt modelId="{78D39D2F-832B-45A0-B7AF-E153EF49B096}" type="pres">
      <dgm:prSet presAssocID="{32E0A57E-824F-4D99-B8AE-4E0A8DB3BEDC}" presName="childShape" presStyleCnt="0"/>
      <dgm:spPr/>
    </dgm:pt>
    <dgm:pt modelId="{EE264100-F261-4458-8AC4-44E04285C550}" type="pres">
      <dgm:prSet presAssocID="{CB93702B-B7C6-4963-AFAF-27C293935D4F}" presName="Name13" presStyleLbl="parChTrans1D2" presStyleIdx="0" presStyleCnt="2"/>
      <dgm:spPr/>
    </dgm:pt>
    <dgm:pt modelId="{BAAFB74E-7A85-4243-991E-B967B95DD1A0}" type="pres">
      <dgm:prSet presAssocID="{E6F91B9A-2FDF-4056-A1E9-DEDC1D457CA1}" presName="childText" presStyleLbl="bgAcc1" presStyleIdx="0" presStyleCnt="2" custScaleX="130645" custLinFactNeighborY="-3418">
        <dgm:presLayoutVars>
          <dgm:bulletEnabled val="1"/>
        </dgm:presLayoutVars>
      </dgm:prSet>
      <dgm:spPr/>
    </dgm:pt>
    <dgm:pt modelId="{DA216EB8-6C26-491D-9B3F-FCA08E961D9C}" type="pres">
      <dgm:prSet presAssocID="{FDD4FEB4-18CE-4095-9A80-75FB3C7890EE}" presName="Name13" presStyleLbl="parChTrans1D2" presStyleIdx="1" presStyleCnt="2"/>
      <dgm:spPr/>
    </dgm:pt>
    <dgm:pt modelId="{7424A2E0-2973-4DAA-9CE9-C408E359E94D}" type="pres">
      <dgm:prSet presAssocID="{7017FD70-B198-4500-BA2A-54BE7D982381}" presName="childText" presStyleLbl="bgAcc1" presStyleIdx="1" presStyleCnt="2" custScaleX="131474">
        <dgm:presLayoutVars>
          <dgm:bulletEnabled val="1"/>
        </dgm:presLayoutVars>
      </dgm:prSet>
      <dgm:spPr/>
    </dgm:pt>
  </dgm:ptLst>
  <dgm:cxnLst>
    <dgm:cxn modelId="{8BCD8B0A-169F-4581-9286-E66B7B076244}" srcId="{32E0A57E-824F-4D99-B8AE-4E0A8DB3BEDC}" destId="{E6F91B9A-2FDF-4056-A1E9-DEDC1D457CA1}" srcOrd="0" destOrd="0" parTransId="{CB93702B-B7C6-4963-AFAF-27C293935D4F}" sibTransId="{9E221DB6-F87A-40D8-9DB7-9E340E3B204E}"/>
    <dgm:cxn modelId="{E9AFCF2D-A6FD-4467-BD03-08A3A171928D}" type="presOf" srcId="{CB93702B-B7C6-4963-AFAF-27C293935D4F}" destId="{EE264100-F261-4458-8AC4-44E04285C550}" srcOrd="0" destOrd="0" presId="urn:microsoft.com/office/officeart/2005/8/layout/hierarchy3"/>
    <dgm:cxn modelId="{6264146A-A8D0-47C7-9084-CC1797692ED4}" type="presOf" srcId="{76D25610-85A8-456A-AE0D-AE9D9F45C0FF}" destId="{EDB007E5-13EB-4E94-88CB-4891EEDFE095}" srcOrd="0" destOrd="0" presId="urn:microsoft.com/office/officeart/2005/8/layout/hierarchy3"/>
    <dgm:cxn modelId="{53EFBE4E-C476-4952-A793-873F6D8BD733}" type="presOf" srcId="{E6F91B9A-2FDF-4056-A1E9-DEDC1D457CA1}" destId="{BAAFB74E-7A85-4243-991E-B967B95DD1A0}" srcOrd="0" destOrd="0" presId="urn:microsoft.com/office/officeart/2005/8/layout/hierarchy3"/>
    <dgm:cxn modelId="{D4F02B83-E233-4F50-8DB2-DBFEBF194B95}" srcId="{76D25610-85A8-456A-AE0D-AE9D9F45C0FF}" destId="{32E0A57E-824F-4D99-B8AE-4E0A8DB3BEDC}" srcOrd="0" destOrd="0" parTransId="{68C821F9-E1DD-418A-A389-71F3B6DDAFD2}" sibTransId="{286E1EC0-761B-40F7-A450-6F505DA2C9B4}"/>
    <dgm:cxn modelId="{09F81490-203C-4670-BCF5-290F4FD641A6}" type="presOf" srcId="{32E0A57E-824F-4D99-B8AE-4E0A8DB3BEDC}" destId="{A534BF98-7F17-4C3F-A7CA-F69B77C064DE}" srcOrd="0" destOrd="0" presId="urn:microsoft.com/office/officeart/2005/8/layout/hierarchy3"/>
    <dgm:cxn modelId="{97EC0199-44DD-4F74-AAE2-068ACB58C2F0}" type="presOf" srcId="{7017FD70-B198-4500-BA2A-54BE7D982381}" destId="{7424A2E0-2973-4DAA-9CE9-C408E359E94D}" srcOrd="0" destOrd="0" presId="urn:microsoft.com/office/officeart/2005/8/layout/hierarchy3"/>
    <dgm:cxn modelId="{A96CE6A5-545A-4E09-85DB-C6CC2E25FE25}" type="presOf" srcId="{FDD4FEB4-18CE-4095-9A80-75FB3C7890EE}" destId="{DA216EB8-6C26-491D-9B3F-FCA08E961D9C}" srcOrd="0" destOrd="0" presId="urn:microsoft.com/office/officeart/2005/8/layout/hierarchy3"/>
    <dgm:cxn modelId="{1EDDF9CD-C87E-49CC-869E-CD6BF40193C7}" srcId="{32E0A57E-824F-4D99-B8AE-4E0A8DB3BEDC}" destId="{7017FD70-B198-4500-BA2A-54BE7D982381}" srcOrd="1" destOrd="0" parTransId="{FDD4FEB4-18CE-4095-9A80-75FB3C7890EE}" sibTransId="{D688787E-BB5A-4FE4-A605-DA0F3A077D3E}"/>
    <dgm:cxn modelId="{BF6AA0D6-DCD8-44EE-A519-27D641C0EB4C}" type="presOf" srcId="{32E0A57E-824F-4D99-B8AE-4E0A8DB3BEDC}" destId="{72EB6A61-A197-4DFD-98EB-597BD6221A77}" srcOrd="1" destOrd="0" presId="urn:microsoft.com/office/officeart/2005/8/layout/hierarchy3"/>
    <dgm:cxn modelId="{3F7B79A8-B2C7-446B-B604-DEC7045E48AD}" type="presParOf" srcId="{EDB007E5-13EB-4E94-88CB-4891EEDFE095}" destId="{446B4FB3-4EC0-4CD2-917C-6BF0A9FD1FF1}" srcOrd="0" destOrd="0" presId="urn:microsoft.com/office/officeart/2005/8/layout/hierarchy3"/>
    <dgm:cxn modelId="{7F32D07A-9B5D-422C-8C42-86AD6CA92FCE}" type="presParOf" srcId="{446B4FB3-4EC0-4CD2-917C-6BF0A9FD1FF1}" destId="{1762BE5A-4705-4535-8674-2AE1721CEA04}" srcOrd="0" destOrd="0" presId="urn:microsoft.com/office/officeart/2005/8/layout/hierarchy3"/>
    <dgm:cxn modelId="{D7070F63-94D1-434D-9B99-F049BD90D22D}" type="presParOf" srcId="{1762BE5A-4705-4535-8674-2AE1721CEA04}" destId="{A534BF98-7F17-4C3F-A7CA-F69B77C064DE}" srcOrd="0" destOrd="0" presId="urn:microsoft.com/office/officeart/2005/8/layout/hierarchy3"/>
    <dgm:cxn modelId="{D8E36C5E-17C4-4238-B492-BF71EA2CB2AD}" type="presParOf" srcId="{1762BE5A-4705-4535-8674-2AE1721CEA04}" destId="{72EB6A61-A197-4DFD-98EB-597BD6221A77}" srcOrd="1" destOrd="0" presId="urn:microsoft.com/office/officeart/2005/8/layout/hierarchy3"/>
    <dgm:cxn modelId="{9B6E99B7-DE17-4549-A25A-1B04146ADC96}" type="presParOf" srcId="{446B4FB3-4EC0-4CD2-917C-6BF0A9FD1FF1}" destId="{78D39D2F-832B-45A0-B7AF-E153EF49B096}" srcOrd="1" destOrd="0" presId="urn:microsoft.com/office/officeart/2005/8/layout/hierarchy3"/>
    <dgm:cxn modelId="{B19D428A-6472-48CF-ACB6-FE508320AD52}" type="presParOf" srcId="{78D39D2F-832B-45A0-B7AF-E153EF49B096}" destId="{EE264100-F261-4458-8AC4-44E04285C550}" srcOrd="0" destOrd="0" presId="urn:microsoft.com/office/officeart/2005/8/layout/hierarchy3"/>
    <dgm:cxn modelId="{B5A4ED36-6339-40AE-A388-AF1457092412}" type="presParOf" srcId="{78D39D2F-832B-45A0-B7AF-E153EF49B096}" destId="{BAAFB74E-7A85-4243-991E-B967B95DD1A0}" srcOrd="1" destOrd="0" presId="urn:microsoft.com/office/officeart/2005/8/layout/hierarchy3"/>
    <dgm:cxn modelId="{854C3B96-2133-4C62-AE4D-B19DB0655FC2}" type="presParOf" srcId="{78D39D2F-832B-45A0-B7AF-E153EF49B096}" destId="{DA216EB8-6C26-491D-9B3F-FCA08E961D9C}" srcOrd="2" destOrd="0" presId="urn:microsoft.com/office/officeart/2005/8/layout/hierarchy3"/>
    <dgm:cxn modelId="{3C60D786-1017-48C9-BEFC-CC8391D8E56A}" type="presParOf" srcId="{78D39D2F-832B-45A0-B7AF-E153EF49B096}" destId="{7424A2E0-2973-4DAA-9CE9-C408E359E94D}" srcOrd="3" destOrd="0" presId="urn:microsoft.com/office/officeart/2005/8/layout/hierarchy3"/>
  </dgm:cxnLst>
  <dgm:bg/>
  <dgm:whole/>
  <dgm:extLst>
    <a:ext uri="http://schemas.microsoft.com/office/drawing/2008/diagram">
      <dsp:dataModelExt xmlns:dsp="http://schemas.microsoft.com/office/drawing/2008/diagram" relId="rId33"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76D25610-85A8-456A-AE0D-AE9D9F45C0FF}" type="doc">
      <dgm:prSet loTypeId="urn:microsoft.com/office/officeart/2005/8/layout/hierarchy3" loCatId="list" qsTypeId="urn:microsoft.com/office/officeart/2005/8/quickstyle/simple1" qsCatId="simple" csTypeId="urn:microsoft.com/office/officeart/2005/8/colors/accent1_2" csCatId="accent1" phldr="1"/>
      <dgm:spPr/>
      <dgm:t>
        <a:bodyPr/>
        <a:lstStyle/>
        <a:p>
          <a:endParaRPr lang="en-IN"/>
        </a:p>
      </dgm:t>
    </dgm:pt>
    <dgm:pt modelId="{32E0A57E-824F-4D99-B8AE-4E0A8DB3BEDC}">
      <dgm:prSet phldrT="[Text]" custT="1"/>
      <dgm:spPr/>
      <dgm:t>
        <a:bodyPr/>
        <a:lstStyle/>
        <a:p>
          <a:r>
            <a:rPr lang="en-IN" sz="800" dirty="0"/>
            <a:t>Introduction to Toit</a:t>
          </a:r>
        </a:p>
      </dgm:t>
    </dgm:pt>
    <dgm:pt modelId="{68C821F9-E1DD-418A-A389-71F3B6DDAFD2}" type="parTrans" cxnId="{D4F02B83-E233-4F50-8DB2-DBFEBF194B95}">
      <dgm:prSet/>
      <dgm:spPr/>
      <dgm:t>
        <a:bodyPr/>
        <a:lstStyle/>
        <a:p>
          <a:endParaRPr lang="en-IN"/>
        </a:p>
      </dgm:t>
    </dgm:pt>
    <dgm:pt modelId="{286E1EC0-761B-40F7-A450-6F505DA2C9B4}" type="sibTrans" cxnId="{D4F02B83-E233-4F50-8DB2-DBFEBF194B95}">
      <dgm:prSet/>
      <dgm:spPr/>
      <dgm:t>
        <a:bodyPr/>
        <a:lstStyle/>
        <a:p>
          <a:endParaRPr lang="en-IN"/>
        </a:p>
      </dgm:t>
    </dgm:pt>
    <dgm:pt modelId="{E6F91B9A-2FDF-4056-A1E9-DEDC1D457CA1}">
      <dgm:prSet phldrT="[Text]" custT="1"/>
      <dgm:spPr/>
      <dgm:t>
        <a:bodyPr/>
        <a:lstStyle/>
        <a:p>
          <a:r>
            <a:rPr lang="en-IN" sz="800" dirty="0"/>
            <a:t>What is Toit?</a:t>
          </a:r>
        </a:p>
      </dgm:t>
    </dgm:pt>
    <dgm:pt modelId="{CB93702B-B7C6-4963-AFAF-27C293935D4F}" type="parTrans" cxnId="{8BCD8B0A-169F-4581-9286-E66B7B076244}">
      <dgm:prSet/>
      <dgm:spPr/>
      <dgm:t>
        <a:bodyPr/>
        <a:lstStyle/>
        <a:p>
          <a:endParaRPr lang="en-IN"/>
        </a:p>
      </dgm:t>
    </dgm:pt>
    <dgm:pt modelId="{9E221DB6-F87A-40D8-9DB7-9E340E3B204E}" type="sibTrans" cxnId="{8BCD8B0A-169F-4581-9286-E66B7B076244}">
      <dgm:prSet/>
      <dgm:spPr/>
      <dgm:t>
        <a:bodyPr/>
        <a:lstStyle/>
        <a:p>
          <a:endParaRPr lang="en-IN"/>
        </a:p>
      </dgm:t>
    </dgm:pt>
    <dgm:pt modelId="{7017FD70-B198-4500-BA2A-54BE7D982381}">
      <dgm:prSet phldrT="[Text]" custT="1"/>
      <dgm:spPr/>
      <dgm:t>
        <a:bodyPr/>
        <a:lstStyle/>
        <a:p>
          <a:r>
            <a:rPr lang="en-IN" sz="800" dirty="0"/>
            <a:t>Toit language - CLI</a:t>
          </a:r>
          <a:endParaRPr lang="en-IN" sz="1050" dirty="0"/>
        </a:p>
      </dgm:t>
    </dgm:pt>
    <dgm:pt modelId="{FDD4FEB4-18CE-4095-9A80-75FB3C7890EE}" type="parTrans" cxnId="{1EDDF9CD-C87E-49CC-869E-CD6BF40193C7}">
      <dgm:prSet/>
      <dgm:spPr/>
      <dgm:t>
        <a:bodyPr/>
        <a:lstStyle/>
        <a:p>
          <a:endParaRPr lang="en-IN"/>
        </a:p>
      </dgm:t>
    </dgm:pt>
    <dgm:pt modelId="{D688787E-BB5A-4FE4-A605-DA0F3A077D3E}" type="sibTrans" cxnId="{1EDDF9CD-C87E-49CC-869E-CD6BF40193C7}">
      <dgm:prSet/>
      <dgm:spPr/>
      <dgm:t>
        <a:bodyPr/>
        <a:lstStyle/>
        <a:p>
          <a:endParaRPr lang="en-IN"/>
        </a:p>
      </dgm:t>
    </dgm:pt>
    <dgm:pt modelId="{98241122-BA4F-48AF-9C37-B2B33FCFD9D6}">
      <dgm:prSet phldrT="[Text]" custT="1"/>
      <dgm:spPr/>
      <dgm:t>
        <a:bodyPr/>
        <a:lstStyle/>
        <a:p>
          <a:r>
            <a:rPr lang="en-US" sz="800" dirty="0"/>
            <a:t>Control-Monitor everything with </a:t>
          </a:r>
          <a:r>
            <a:rPr lang="en-US" sz="800" dirty="0" err="1"/>
            <a:t>toit</a:t>
          </a:r>
          <a:r>
            <a:rPr lang="en-US" sz="800" dirty="0"/>
            <a:t> API</a:t>
          </a:r>
          <a:endParaRPr lang="en-IN" sz="800" dirty="0"/>
        </a:p>
      </dgm:t>
    </dgm:pt>
    <dgm:pt modelId="{189949A9-17FA-418A-9BCE-3CD213CF1AC3}" type="parTrans" cxnId="{A3516789-D0EC-4347-A179-8BD6F003B27D}">
      <dgm:prSet/>
      <dgm:spPr/>
      <dgm:t>
        <a:bodyPr/>
        <a:lstStyle/>
        <a:p>
          <a:endParaRPr lang="en-IN"/>
        </a:p>
      </dgm:t>
    </dgm:pt>
    <dgm:pt modelId="{861ABE6E-5B2B-44A3-948A-5079D1A929B5}" type="sibTrans" cxnId="{A3516789-D0EC-4347-A179-8BD6F003B27D}">
      <dgm:prSet/>
      <dgm:spPr/>
      <dgm:t>
        <a:bodyPr/>
        <a:lstStyle/>
        <a:p>
          <a:endParaRPr lang="en-IN"/>
        </a:p>
      </dgm:t>
    </dgm:pt>
    <dgm:pt modelId="{09992DE4-2AEE-4636-8C94-544F09F107CB}">
      <dgm:prSet phldrT="[Text]" custT="1"/>
      <dgm:spPr/>
      <dgm:t>
        <a:bodyPr/>
        <a:lstStyle/>
        <a:p>
          <a:r>
            <a:rPr lang="en-IN" sz="800" dirty="0"/>
            <a:t>Over the Air Updates</a:t>
          </a:r>
        </a:p>
      </dgm:t>
    </dgm:pt>
    <dgm:pt modelId="{68E51590-7900-4509-82D0-F9271A73926F}" type="parTrans" cxnId="{A7477C6A-FAFB-4B00-9774-6F5D0DA33988}">
      <dgm:prSet/>
      <dgm:spPr/>
      <dgm:t>
        <a:bodyPr/>
        <a:lstStyle/>
        <a:p>
          <a:endParaRPr lang="en-IN"/>
        </a:p>
      </dgm:t>
    </dgm:pt>
    <dgm:pt modelId="{75D62338-9DA7-47D4-B928-02A52A690A0E}" type="sibTrans" cxnId="{A7477C6A-FAFB-4B00-9774-6F5D0DA33988}">
      <dgm:prSet/>
      <dgm:spPr/>
      <dgm:t>
        <a:bodyPr/>
        <a:lstStyle/>
        <a:p>
          <a:endParaRPr lang="en-IN"/>
        </a:p>
      </dgm:t>
    </dgm:pt>
    <dgm:pt modelId="{EDB007E5-13EB-4E94-88CB-4891EEDFE095}" type="pres">
      <dgm:prSet presAssocID="{76D25610-85A8-456A-AE0D-AE9D9F45C0FF}" presName="diagram" presStyleCnt="0">
        <dgm:presLayoutVars>
          <dgm:chPref val="1"/>
          <dgm:dir/>
          <dgm:animOne val="branch"/>
          <dgm:animLvl val="lvl"/>
          <dgm:resizeHandles/>
        </dgm:presLayoutVars>
      </dgm:prSet>
      <dgm:spPr/>
    </dgm:pt>
    <dgm:pt modelId="{446B4FB3-4EC0-4CD2-917C-6BF0A9FD1FF1}" type="pres">
      <dgm:prSet presAssocID="{32E0A57E-824F-4D99-B8AE-4E0A8DB3BEDC}" presName="root" presStyleCnt="0"/>
      <dgm:spPr/>
    </dgm:pt>
    <dgm:pt modelId="{1762BE5A-4705-4535-8674-2AE1721CEA04}" type="pres">
      <dgm:prSet presAssocID="{32E0A57E-824F-4D99-B8AE-4E0A8DB3BEDC}" presName="rootComposite" presStyleCnt="0"/>
      <dgm:spPr/>
    </dgm:pt>
    <dgm:pt modelId="{A534BF98-7F17-4C3F-A7CA-F69B77C064DE}" type="pres">
      <dgm:prSet presAssocID="{32E0A57E-824F-4D99-B8AE-4E0A8DB3BEDC}" presName="rootText" presStyleLbl="node1" presStyleIdx="0" presStyleCnt="1" custScaleX="85998" custScaleY="58179" custLinFactNeighborX="-11" custLinFactNeighborY="-17205"/>
      <dgm:spPr/>
    </dgm:pt>
    <dgm:pt modelId="{72EB6A61-A197-4DFD-98EB-597BD6221A77}" type="pres">
      <dgm:prSet presAssocID="{32E0A57E-824F-4D99-B8AE-4E0A8DB3BEDC}" presName="rootConnector" presStyleLbl="node1" presStyleIdx="0" presStyleCnt="1"/>
      <dgm:spPr/>
    </dgm:pt>
    <dgm:pt modelId="{78D39D2F-832B-45A0-B7AF-E153EF49B096}" type="pres">
      <dgm:prSet presAssocID="{32E0A57E-824F-4D99-B8AE-4E0A8DB3BEDC}" presName="childShape" presStyleCnt="0"/>
      <dgm:spPr/>
    </dgm:pt>
    <dgm:pt modelId="{EE264100-F261-4458-8AC4-44E04285C550}" type="pres">
      <dgm:prSet presAssocID="{CB93702B-B7C6-4963-AFAF-27C293935D4F}" presName="Name13" presStyleLbl="parChTrans1D2" presStyleIdx="0" presStyleCnt="4"/>
      <dgm:spPr/>
    </dgm:pt>
    <dgm:pt modelId="{BAAFB74E-7A85-4243-991E-B967B95DD1A0}" type="pres">
      <dgm:prSet presAssocID="{E6F91B9A-2FDF-4056-A1E9-DEDC1D457CA1}" presName="childText" presStyleLbl="bgAcc1" presStyleIdx="0" presStyleCnt="4" custScaleX="95087" custScaleY="44048" custLinFactNeighborX="572" custLinFactNeighborY="-4958">
        <dgm:presLayoutVars>
          <dgm:bulletEnabled val="1"/>
        </dgm:presLayoutVars>
      </dgm:prSet>
      <dgm:spPr/>
    </dgm:pt>
    <dgm:pt modelId="{DA216EB8-6C26-491D-9B3F-FCA08E961D9C}" type="pres">
      <dgm:prSet presAssocID="{FDD4FEB4-18CE-4095-9A80-75FB3C7890EE}" presName="Name13" presStyleLbl="parChTrans1D2" presStyleIdx="1" presStyleCnt="4"/>
      <dgm:spPr/>
    </dgm:pt>
    <dgm:pt modelId="{7424A2E0-2973-4DAA-9CE9-C408E359E94D}" type="pres">
      <dgm:prSet presAssocID="{7017FD70-B198-4500-BA2A-54BE7D982381}" presName="childText" presStyleLbl="bgAcc1" presStyleIdx="1" presStyleCnt="4" custScaleX="100493" custScaleY="44360" custLinFactNeighborY="-15910">
        <dgm:presLayoutVars>
          <dgm:bulletEnabled val="1"/>
        </dgm:presLayoutVars>
      </dgm:prSet>
      <dgm:spPr/>
    </dgm:pt>
    <dgm:pt modelId="{92AA3603-74AC-46FD-B611-0E3EA49EA413}" type="pres">
      <dgm:prSet presAssocID="{189949A9-17FA-418A-9BCE-3CD213CF1AC3}" presName="Name13" presStyleLbl="parChTrans1D2" presStyleIdx="2" presStyleCnt="4"/>
      <dgm:spPr/>
    </dgm:pt>
    <dgm:pt modelId="{32A3AC9A-9276-454F-8E94-4DD82A005561}" type="pres">
      <dgm:prSet presAssocID="{98241122-BA4F-48AF-9C37-B2B33FCFD9D6}" presName="childText" presStyleLbl="bgAcc1" presStyleIdx="2" presStyleCnt="4" custScaleX="119561" custScaleY="56852" custLinFactNeighborX="-173" custLinFactNeighborY="-21418">
        <dgm:presLayoutVars>
          <dgm:bulletEnabled val="1"/>
        </dgm:presLayoutVars>
      </dgm:prSet>
      <dgm:spPr/>
    </dgm:pt>
    <dgm:pt modelId="{14B4A858-0EE8-45D4-90F4-6B6BE6062DE1}" type="pres">
      <dgm:prSet presAssocID="{68E51590-7900-4509-82D0-F9271A73926F}" presName="Name13" presStyleLbl="parChTrans1D2" presStyleIdx="3" presStyleCnt="4"/>
      <dgm:spPr/>
    </dgm:pt>
    <dgm:pt modelId="{8FF28878-D63F-40F3-A8B0-A004EFB0CE7F}" type="pres">
      <dgm:prSet presAssocID="{09992DE4-2AEE-4636-8C94-544F09F107CB}" presName="childText" presStyleLbl="bgAcc1" presStyleIdx="3" presStyleCnt="4" custScaleX="110440" custScaleY="39237" custLinFactNeighborY="-24979">
        <dgm:presLayoutVars>
          <dgm:bulletEnabled val="1"/>
        </dgm:presLayoutVars>
      </dgm:prSet>
      <dgm:spPr/>
    </dgm:pt>
  </dgm:ptLst>
  <dgm:cxnLst>
    <dgm:cxn modelId="{B1D10205-969D-4391-8C14-463F06607848}" type="presOf" srcId="{68E51590-7900-4509-82D0-F9271A73926F}" destId="{14B4A858-0EE8-45D4-90F4-6B6BE6062DE1}" srcOrd="0" destOrd="0" presId="urn:microsoft.com/office/officeart/2005/8/layout/hierarchy3"/>
    <dgm:cxn modelId="{8BCD8B0A-169F-4581-9286-E66B7B076244}" srcId="{32E0A57E-824F-4D99-B8AE-4E0A8DB3BEDC}" destId="{E6F91B9A-2FDF-4056-A1E9-DEDC1D457CA1}" srcOrd="0" destOrd="0" parTransId="{CB93702B-B7C6-4963-AFAF-27C293935D4F}" sibTransId="{9E221DB6-F87A-40D8-9DB7-9E340E3B204E}"/>
    <dgm:cxn modelId="{3E804D1E-41A9-46F4-8888-F1D794CEC090}" type="presOf" srcId="{98241122-BA4F-48AF-9C37-B2B33FCFD9D6}" destId="{32A3AC9A-9276-454F-8E94-4DD82A005561}" srcOrd="0" destOrd="0" presId="urn:microsoft.com/office/officeart/2005/8/layout/hierarchy3"/>
    <dgm:cxn modelId="{E9AFCF2D-A6FD-4467-BD03-08A3A171928D}" type="presOf" srcId="{CB93702B-B7C6-4963-AFAF-27C293935D4F}" destId="{EE264100-F261-4458-8AC4-44E04285C550}" srcOrd="0" destOrd="0" presId="urn:microsoft.com/office/officeart/2005/8/layout/hierarchy3"/>
    <dgm:cxn modelId="{53026F47-FF68-470F-B137-826AF813B80B}" type="presOf" srcId="{09992DE4-2AEE-4636-8C94-544F09F107CB}" destId="{8FF28878-D63F-40F3-A8B0-A004EFB0CE7F}" srcOrd="0" destOrd="0" presId="urn:microsoft.com/office/officeart/2005/8/layout/hierarchy3"/>
    <dgm:cxn modelId="{6264146A-A8D0-47C7-9084-CC1797692ED4}" type="presOf" srcId="{76D25610-85A8-456A-AE0D-AE9D9F45C0FF}" destId="{EDB007E5-13EB-4E94-88CB-4891EEDFE095}" srcOrd="0" destOrd="0" presId="urn:microsoft.com/office/officeart/2005/8/layout/hierarchy3"/>
    <dgm:cxn modelId="{A7477C6A-FAFB-4B00-9774-6F5D0DA33988}" srcId="{32E0A57E-824F-4D99-B8AE-4E0A8DB3BEDC}" destId="{09992DE4-2AEE-4636-8C94-544F09F107CB}" srcOrd="3" destOrd="0" parTransId="{68E51590-7900-4509-82D0-F9271A73926F}" sibTransId="{75D62338-9DA7-47D4-B928-02A52A690A0E}"/>
    <dgm:cxn modelId="{53EFBE4E-C476-4952-A793-873F6D8BD733}" type="presOf" srcId="{E6F91B9A-2FDF-4056-A1E9-DEDC1D457CA1}" destId="{BAAFB74E-7A85-4243-991E-B967B95DD1A0}" srcOrd="0" destOrd="0" presId="urn:microsoft.com/office/officeart/2005/8/layout/hierarchy3"/>
    <dgm:cxn modelId="{00627C53-3D51-40C9-890D-0A20094581F6}" type="presOf" srcId="{189949A9-17FA-418A-9BCE-3CD213CF1AC3}" destId="{92AA3603-74AC-46FD-B611-0E3EA49EA413}" srcOrd="0" destOrd="0" presId="urn:microsoft.com/office/officeart/2005/8/layout/hierarchy3"/>
    <dgm:cxn modelId="{D4F02B83-E233-4F50-8DB2-DBFEBF194B95}" srcId="{76D25610-85A8-456A-AE0D-AE9D9F45C0FF}" destId="{32E0A57E-824F-4D99-B8AE-4E0A8DB3BEDC}" srcOrd="0" destOrd="0" parTransId="{68C821F9-E1DD-418A-A389-71F3B6DDAFD2}" sibTransId="{286E1EC0-761B-40F7-A450-6F505DA2C9B4}"/>
    <dgm:cxn modelId="{A3516789-D0EC-4347-A179-8BD6F003B27D}" srcId="{32E0A57E-824F-4D99-B8AE-4E0A8DB3BEDC}" destId="{98241122-BA4F-48AF-9C37-B2B33FCFD9D6}" srcOrd="2" destOrd="0" parTransId="{189949A9-17FA-418A-9BCE-3CD213CF1AC3}" sibTransId="{861ABE6E-5B2B-44A3-948A-5079D1A929B5}"/>
    <dgm:cxn modelId="{09F81490-203C-4670-BCF5-290F4FD641A6}" type="presOf" srcId="{32E0A57E-824F-4D99-B8AE-4E0A8DB3BEDC}" destId="{A534BF98-7F17-4C3F-A7CA-F69B77C064DE}" srcOrd="0" destOrd="0" presId="urn:microsoft.com/office/officeart/2005/8/layout/hierarchy3"/>
    <dgm:cxn modelId="{97EC0199-44DD-4F74-AAE2-068ACB58C2F0}" type="presOf" srcId="{7017FD70-B198-4500-BA2A-54BE7D982381}" destId="{7424A2E0-2973-4DAA-9CE9-C408E359E94D}" srcOrd="0" destOrd="0" presId="urn:microsoft.com/office/officeart/2005/8/layout/hierarchy3"/>
    <dgm:cxn modelId="{A96CE6A5-545A-4E09-85DB-C6CC2E25FE25}" type="presOf" srcId="{FDD4FEB4-18CE-4095-9A80-75FB3C7890EE}" destId="{DA216EB8-6C26-491D-9B3F-FCA08E961D9C}" srcOrd="0" destOrd="0" presId="urn:microsoft.com/office/officeart/2005/8/layout/hierarchy3"/>
    <dgm:cxn modelId="{1EDDF9CD-C87E-49CC-869E-CD6BF40193C7}" srcId="{32E0A57E-824F-4D99-B8AE-4E0A8DB3BEDC}" destId="{7017FD70-B198-4500-BA2A-54BE7D982381}" srcOrd="1" destOrd="0" parTransId="{FDD4FEB4-18CE-4095-9A80-75FB3C7890EE}" sibTransId="{D688787E-BB5A-4FE4-A605-DA0F3A077D3E}"/>
    <dgm:cxn modelId="{BF6AA0D6-DCD8-44EE-A519-27D641C0EB4C}" type="presOf" srcId="{32E0A57E-824F-4D99-B8AE-4E0A8DB3BEDC}" destId="{72EB6A61-A197-4DFD-98EB-597BD6221A77}" srcOrd="1" destOrd="0" presId="urn:microsoft.com/office/officeart/2005/8/layout/hierarchy3"/>
    <dgm:cxn modelId="{3F7B79A8-B2C7-446B-B604-DEC7045E48AD}" type="presParOf" srcId="{EDB007E5-13EB-4E94-88CB-4891EEDFE095}" destId="{446B4FB3-4EC0-4CD2-917C-6BF0A9FD1FF1}" srcOrd="0" destOrd="0" presId="urn:microsoft.com/office/officeart/2005/8/layout/hierarchy3"/>
    <dgm:cxn modelId="{7F32D07A-9B5D-422C-8C42-86AD6CA92FCE}" type="presParOf" srcId="{446B4FB3-4EC0-4CD2-917C-6BF0A9FD1FF1}" destId="{1762BE5A-4705-4535-8674-2AE1721CEA04}" srcOrd="0" destOrd="0" presId="urn:microsoft.com/office/officeart/2005/8/layout/hierarchy3"/>
    <dgm:cxn modelId="{D7070F63-94D1-434D-9B99-F049BD90D22D}" type="presParOf" srcId="{1762BE5A-4705-4535-8674-2AE1721CEA04}" destId="{A534BF98-7F17-4C3F-A7CA-F69B77C064DE}" srcOrd="0" destOrd="0" presId="urn:microsoft.com/office/officeart/2005/8/layout/hierarchy3"/>
    <dgm:cxn modelId="{D8E36C5E-17C4-4238-B492-BF71EA2CB2AD}" type="presParOf" srcId="{1762BE5A-4705-4535-8674-2AE1721CEA04}" destId="{72EB6A61-A197-4DFD-98EB-597BD6221A77}" srcOrd="1" destOrd="0" presId="urn:microsoft.com/office/officeart/2005/8/layout/hierarchy3"/>
    <dgm:cxn modelId="{9B6E99B7-DE17-4549-A25A-1B04146ADC96}" type="presParOf" srcId="{446B4FB3-4EC0-4CD2-917C-6BF0A9FD1FF1}" destId="{78D39D2F-832B-45A0-B7AF-E153EF49B096}" srcOrd="1" destOrd="0" presId="urn:microsoft.com/office/officeart/2005/8/layout/hierarchy3"/>
    <dgm:cxn modelId="{B19D428A-6472-48CF-ACB6-FE508320AD52}" type="presParOf" srcId="{78D39D2F-832B-45A0-B7AF-E153EF49B096}" destId="{EE264100-F261-4458-8AC4-44E04285C550}" srcOrd="0" destOrd="0" presId="urn:microsoft.com/office/officeart/2005/8/layout/hierarchy3"/>
    <dgm:cxn modelId="{B5A4ED36-6339-40AE-A388-AF1457092412}" type="presParOf" srcId="{78D39D2F-832B-45A0-B7AF-E153EF49B096}" destId="{BAAFB74E-7A85-4243-991E-B967B95DD1A0}" srcOrd="1" destOrd="0" presId="urn:microsoft.com/office/officeart/2005/8/layout/hierarchy3"/>
    <dgm:cxn modelId="{854C3B96-2133-4C62-AE4D-B19DB0655FC2}" type="presParOf" srcId="{78D39D2F-832B-45A0-B7AF-E153EF49B096}" destId="{DA216EB8-6C26-491D-9B3F-FCA08E961D9C}" srcOrd="2" destOrd="0" presId="urn:microsoft.com/office/officeart/2005/8/layout/hierarchy3"/>
    <dgm:cxn modelId="{3C60D786-1017-48C9-BEFC-CC8391D8E56A}" type="presParOf" srcId="{78D39D2F-832B-45A0-B7AF-E153EF49B096}" destId="{7424A2E0-2973-4DAA-9CE9-C408E359E94D}" srcOrd="3" destOrd="0" presId="urn:microsoft.com/office/officeart/2005/8/layout/hierarchy3"/>
    <dgm:cxn modelId="{85BB8E79-5CF0-4218-A7AC-3D1D93C9EDC3}" type="presParOf" srcId="{78D39D2F-832B-45A0-B7AF-E153EF49B096}" destId="{92AA3603-74AC-46FD-B611-0E3EA49EA413}" srcOrd="4" destOrd="0" presId="urn:microsoft.com/office/officeart/2005/8/layout/hierarchy3"/>
    <dgm:cxn modelId="{C7C28F96-8EA1-4A55-8FB6-581E917043A3}" type="presParOf" srcId="{78D39D2F-832B-45A0-B7AF-E153EF49B096}" destId="{32A3AC9A-9276-454F-8E94-4DD82A005561}" srcOrd="5" destOrd="0" presId="urn:microsoft.com/office/officeart/2005/8/layout/hierarchy3"/>
    <dgm:cxn modelId="{0CADF1D8-347D-4573-B9B9-624688E28DC0}" type="presParOf" srcId="{78D39D2F-832B-45A0-B7AF-E153EF49B096}" destId="{14B4A858-0EE8-45D4-90F4-6B6BE6062DE1}" srcOrd="6" destOrd="0" presId="urn:microsoft.com/office/officeart/2005/8/layout/hierarchy3"/>
    <dgm:cxn modelId="{598623C7-A9E0-4022-AC7C-1090860EF30E}" type="presParOf" srcId="{78D39D2F-832B-45A0-B7AF-E153EF49B096}" destId="{8FF28878-D63F-40F3-A8B0-A004EFB0CE7F}" srcOrd="7" destOrd="0" presId="urn:microsoft.com/office/officeart/2005/8/layout/hierarchy3"/>
  </dgm:cxnLst>
  <dgm:bg/>
  <dgm:whole/>
  <dgm:extLst>
    <a:ext uri="http://schemas.microsoft.com/office/drawing/2008/diagram">
      <dsp:dataModelExt xmlns:dsp="http://schemas.microsoft.com/office/drawing/2008/diagram" relId="rId3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34BF98-7F17-4C3F-A7CA-F69B77C064DE}">
      <dsp:nvSpPr>
        <dsp:cNvPr id="0" name=""/>
        <dsp:cNvSpPr/>
      </dsp:nvSpPr>
      <dsp:spPr>
        <a:xfrm>
          <a:off x="94" y="103018"/>
          <a:ext cx="1023069" cy="364735"/>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0160" rIns="15240" bIns="10160" numCol="1" spcCol="1270" anchor="ctr" anchorCtr="0">
          <a:noAutofit/>
        </a:bodyPr>
        <a:lstStyle/>
        <a:p>
          <a:pPr marL="0" lvl="0" indent="0" algn="ctr" defTabSz="355600">
            <a:lnSpc>
              <a:spcPct val="90000"/>
            </a:lnSpc>
            <a:spcBef>
              <a:spcPct val="0"/>
            </a:spcBef>
            <a:spcAft>
              <a:spcPct val="35000"/>
            </a:spcAft>
            <a:buNone/>
          </a:pPr>
          <a:r>
            <a:rPr lang="en-IN" sz="800" kern="1200" dirty="0"/>
            <a:t>Introduction to IoT</a:t>
          </a:r>
        </a:p>
      </dsp:txBody>
      <dsp:txXfrm>
        <a:off x="10777" y="113701"/>
        <a:ext cx="1001703" cy="343369"/>
      </dsp:txXfrm>
    </dsp:sp>
    <dsp:sp modelId="{EE264100-F261-4458-8AC4-44E04285C550}">
      <dsp:nvSpPr>
        <dsp:cNvPr id="0" name=""/>
        <dsp:cNvSpPr/>
      </dsp:nvSpPr>
      <dsp:spPr>
        <a:xfrm>
          <a:off x="102401" y="467753"/>
          <a:ext cx="102306" cy="297799"/>
        </a:xfrm>
        <a:custGeom>
          <a:avLst/>
          <a:gdLst/>
          <a:ahLst/>
          <a:cxnLst/>
          <a:rect l="0" t="0" r="0" b="0"/>
          <a:pathLst>
            <a:path>
              <a:moveTo>
                <a:pt x="0" y="0"/>
              </a:moveTo>
              <a:lnTo>
                <a:pt x="0" y="297799"/>
              </a:lnTo>
              <a:lnTo>
                <a:pt x="102306" y="297799"/>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AAFB74E-7A85-4243-991E-B967B95DD1A0}">
      <dsp:nvSpPr>
        <dsp:cNvPr id="0" name=""/>
        <dsp:cNvSpPr/>
      </dsp:nvSpPr>
      <dsp:spPr>
        <a:xfrm>
          <a:off x="204708" y="583185"/>
          <a:ext cx="762414" cy="364735"/>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335" tIns="8890" rIns="13335" bIns="8890" numCol="1" spcCol="1270" anchor="ctr" anchorCtr="0">
          <a:noAutofit/>
        </a:bodyPr>
        <a:lstStyle/>
        <a:p>
          <a:pPr marL="0" lvl="0" indent="0" algn="ctr" defTabSz="311150">
            <a:lnSpc>
              <a:spcPct val="90000"/>
            </a:lnSpc>
            <a:spcBef>
              <a:spcPct val="0"/>
            </a:spcBef>
            <a:spcAft>
              <a:spcPct val="35000"/>
            </a:spcAft>
            <a:buNone/>
          </a:pPr>
          <a:r>
            <a:rPr lang="en-IN" sz="700" kern="1200" dirty="0"/>
            <a:t>IoT Concepts</a:t>
          </a:r>
        </a:p>
      </dsp:txBody>
      <dsp:txXfrm>
        <a:off x="215391" y="593868"/>
        <a:ext cx="741048" cy="343369"/>
      </dsp:txXfrm>
    </dsp:sp>
    <dsp:sp modelId="{DA216EB8-6C26-491D-9B3F-FCA08E961D9C}">
      <dsp:nvSpPr>
        <dsp:cNvPr id="0" name=""/>
        <dsp:cNvSpPr/>
      </dsp:nvSpPr>
      <dsp:spPr>
        <a:xfrm>
          <a:off x="102401" y="467753"/>
          <a:ext cx="102306" cy="766186"/>
        </a:xfrm>
        <a:custGeom>
          <a:avLst/>
          <a:gdLst/>
          <a:ahLst/>
          <a:cxnLst/>
          <a:rect l="0" t="0" r="0" b="0"/>
          <a:pathLst>
            <a:path>
              <a:moveTo>
                <a:pt x="0" y="0"/>
              </a:moveTo>
              <a:lnTo>
                <a:pt x="0" y="766186"/>
              </a:lnTo>
              <a:lnTo>
                <a:pt x="102306" y="766186"/>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424A2E0-2973-4DAA-9CE9-C408E359E94D}">
      <dsp:nvSpPr>
        <dsp:cNvPr id="0" name=""/>
        <dsp:cNvSpPr/>
      </dsp:nvSpPr>
      <dsp:spPr>
        <a:xfrm>
          <a:off x="204708" y="1051572"/>
          <a:ext cx="626651" cy="364735"/>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335" tIns="8890" rIns="13335" bIns="8890" numCol="1" spcCol="1270" anchor="ctr" anchorCtr="0">
          <a:noAutofit/>
        </a:bodyPr>
        <a:lstStyle/>
        <a:p>
          <a:pPr marL="0" lvl="0" indent="0" algn="ctr" defTabSz="311150">
            <a:lnSpc>
              <a:spcPct val="90000"/>
            </a:lnSpc>
            <a:spcBef>
              <a:spcPct val="0"/>
            </a:spcBef>
            <a:spcAft>
              <a:spcPct val="35000"/>
            </a:spcAft>
            <a:buNone/>
          </a:pPr>
          <a:r>
            <a:rPr lang="en-IN" sz="700" kern="1200" dirty="0"/>
            <a:t>Examples</a:t>
          </a:r>
          <a:endParaRPr lang="en-IN" sz="1000" kern="1200" dirty="0"/>
        </a:p>
      </dsp:txBody>
      <dsp:txXfrm>
        <a:off x="215391" y="1062255"/>
        <a:ext cx="605285" cy="343369"/>
      </dsp:txXfrm>
    </dsp:sp>
    <dsp:sp modelId="{92AA3603-74AC-46FD-B611-0E3EA49EA413}">
      <dsp:nvSpPr>
        <dsp:cNvPr id="0" name=""/>
        <dsp:cNvSpPr/>
      </dsp:nvSpPr>
      <dsp:spPr>
        <a:xfrm>
          <a:off x="102401" y="467753"/>
          <a:ext cx="102306" cy="1236651"/>
        </a:xfrm>
        <a:custGeom>
          <a:avLst/>
          <a:gdLst/>
          <a:ahLst/>
          <a:cxnLst/>
          <a:rect l="0" t="0" r="0" b="0"/>
          <a:pathLst>
            <a:path>
              <a:moveTo>
                <a:pt x="0" y="0"/>
              </a:moveTo>
              <a:lnTo>
                <a:pt x="0" y="1236651"/>
              </a:lnTo>
              <a:lnTo>
                <a:pt x="102306" y="1236651"/>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2A3AC9A-9276-454F-8E94-4DD82A005561}">
      <dsp:nvSpPr>
        <dsp:cNvPr id="0" name=""/>
        <dsp:cNvSpPr/>
      </dsp:nvSpPr>
      <dsp:spPr>
        <a:xfrm>
          <a:off x="204708" y="1522037"/>
          <a:ext cx="779665" cy="364735"/>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335" tIns="8890" rIns="13335" bIns="8890" numCol="1" spcCol="1270" anchor="ctr" anchorCtr="0">
          <a:noAutofit/>
        </a:bodyPr>
        <a:lstStyle/>
        <a:p>
          <a:pPr marL="0" lvl="0" indent="0" algn="ctr" defTabSz="311150">
            <a:lnSpc>
              <a:spcPct val="90000"/>
            </a:lnSpc>
            <a:spcBef>
              <a:spcPct val="0"/>
            </a:spcBef>
            <a:spcAft>
              <a:spcPct val="35000"/>
            </a:spcAft>
            <a:buNone/>
          </a:pPr>
          <a:r>
            <a:rPr lang="en-IN" sz="700" kern="1200" dirty="0"/>
            <a:t>Branches of IoT</a:t>
          </a:r>
        </a:p>
      </dsp:txBody>
      <dsp:txXfrm>
        <a:off x="215391" y="1532720"/>
        <a:ext cx="758299" cy="343369"/>
      </dsp:txXfrm>
    </dsp:sp>
    <dsp:sp modelId="{44D0DCB4-40DA-4667-BC12-EDBF5E93A6C2}">
      <dsp:nvSpPr>
        <dsp:cNvPr id="0" name=""/>
        <dsp:cNvSpPr/>
      </dsp:nvSpPr>
      <dsp:spPr>
        <a:xfrm>
          <a:off x="102401" y="467753"/>
          <a:ext cx="102306" cy="1678025"/>
        </a:xfrm>
        <a:custGeom>
          <a:avLst/>
          <a:gdLst/>
          <a:ahLst/>
          <a:cxnLst/>
          <a:rect l="0" t="0" r="0" b="0"/>
          <a:pathLst>
            <a:path>
              <a:moveTo>
                <a:pt x="0" y="0"/>
              </a:moveTo>
              <a:lnTo>
                <a:pt x="0" y="1678025"/>
              </a:lnTo>
              <a:lnTo>
                <a:pt x="102306" y="1678025"/>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D3AAB5B-1216-46AB-BEA2-8BBEAC848FB7}">
      <dsp:nvSpPr>
        <dsp:cNvPr id="0" name=""/>
        <dsp:cNvSpPr/>
      </dsp:nvSpPr>
      <dsp:spPr>
        <a:xfrm>
          <a:off x="204708" y="1963411"/>
          <a:ext cx="750573" cy="364735"/>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335" tIns="8890" rIns="13335" bIns="8890" numCol="1" spcCol="1270" anchor="ctr" anchorCtr="0">
          <a:noAutofit/>
        </a:bodyPr>
        <a:lstStyle/>
        <a:p>
          <a:pPr marL="0" lvl="0" indent="0" algn="ctr" defTabSz="311150">
            <a:lnSpc>
              <a:spcPct val="90000"/>
            </a:lnSpc>
            <a:spcBef>
              <a:spcPct val="0"/>
            </a:spcBef>
            <a:spcAft>
              <a:spcPct val="35000"/>
            </a:spcAft>
            <a:buNone/>
          </a:pPr>
          <a:r>
            <a:rPr lang="en-IN" sz="700" kern="1200" dirty="0"/>
            <a:t>Levels of IoT</a:t>
          </a:r>
        </a:p>
      </dsp:txBody>
      <dsp:txXfrm>
        <a:off x="215391" y="1974094"/>
        <a:ext cx="729207" cy="34336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34BF98-7F17-4C3F-A7CA-F69B77C064DE}">
      <dsp:nvSpPr>
        <dsp:cNvPr id="0" name=""/>
        <dsp:cNvSpPr/>
      </dsp:nvSpPr>
      <dsp:spPr>
        <a:xfrm>
          <a:off x="0" y="85149"/>
          <a:ext cx="1021891" cy="37876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0160" rIns="15240" bIns="10160" numCol="1" spcCol="1270" anchor="ctr" anchorCtr="0">
          <a:noAutofit/>
        </a:bodyPr>
        <a:lstStyle/>
        <a:p>
          <a:pPr marL="0" lvl="0" indent="0" algn="ctr" defTabSz="355600">
            <a:lnSpc>
              <a:spcPct val="90000"/>
            </a:lnSpc>
            <a:spcBef>
              <a:spcPct val="0"/>
            </a:spcBef>
            <a:spcAft>
              <a:spcPct val="35000"/>
            </a:spcAft>
            <a:buNone/>
          </a:pPr>
          <a:r>
            <a:rPr lang="en-IN" sz="800" kern="1200" dirty="0"/>
            <a:t>Communication Protocols</a:t>
          </a:r>
        </a:p>
      </dsp:txBody>
      <dsp:txXfrm>
        <a:off x="11094" y="96243"/>
        <a:ext cx="999703" cy="356576"/>
      </dsp:txXfrm>
    </dsp:sp>
    <dsp:sp modelId="{EE264100-F261-4458-8AC4-44E04285C550}">
      <dsp:nvSpPr>
        <dsp:cNvPr id="0" name=""/>
        <dsp:cNvSpPr/>
      </dsp:nvSpPr>
      <dsp:spPr>
        <a:xfrm>
          <a:off x="102189" y="463914"/>
          <a:ext cx="102872" cy="289812"/>
        </a:xfrm>
        <a:custGeom>
          <a:avLst/>
          <a:gdLst/>
          <a:ahLst/>
          <a:cxnLst/>
          <a:rect l="0" t="0" r="0" b="0"/>
          <a:pathLst>
            <a:path>
              <a:moveTo>
                <a:pt x="0" y="0"/>
              </a:moveTo>
              <a:lnTo>
                <a:pt x="0" y="289812"/>
              </a:lnTo>
              <a:lnTo>
                <a:pt x="102872" y="289812"/>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AAFB74E-7A85-4243-991E-B967B95DD1A0}">
      <dsp:nvSpPr>
        <dsp:cNvPr id="0" name=""/>
        <dsp:cNvSpPr/>
      </dsp:nvSpPr>
      <dsp:spPr>
        <a:xfrm>
          <a:off x="205061" y="567361"/>
          <a:ext cx="779125" cy="37273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335" tIns="8890" rIns="13335" bIns="8890" numCol="1" spcCol="1270" anchor="ctr" anchorCtr="0">
          <a:noAutofit/>
        </a:bodyPr>
        <a:lstStyle/>
        <a:p>
          <a:pPr marL="0" lvl="0" indent="0" algn="ctr" defTabSz="311150">
            <a:lnSpc>
              <a:spcPct val="90000"/>
            </a:lnSpc>
            <a:spcBef>
              <a:spcPct val="0"/>
            </a:spcBef>
            <a:spcAft>
              <a:spcPct val="35000"/>
            </a:spcAft>
            <a:buNone/>
          </a:pPr>
          <a:r>
            <a:rPr lang="en-IN" sz="700" kern="1200" dirty="0"/>
            <a:t>Types of IoT Protocols</a:t>
          </a:r>
        </a:p>
      </dsp:txBody>
      <dsp:txXfrm>
        <a:off x="215978" y="578278"/>
        <a:ext cx="757291" cy="350896"/>
      </dsp:txXfrm>
    </dsp:sp>
    <dsp:sp modelId="{DA216EB8-6C26-491D-9B3F-FCA08E961D9C}">
      <dsp:nvSpPr>
        <dsp:cNvPr id="0" name=""/>
        <dsp:cNvSpPr/>
      </dsp:nvSpPr>
      <dsp:spPr>
        <a:xfrm>
          <a:off x="102189" y="463914"/>
          <a:ext cx="102872" cy="768465"/>
        </a:xfrm>
        <a:custGeom>
          <a:avLst/>
          <a:gdLst/>
          <a:ahLst/>
          <a:cxnLst/>
          <a:rect l="0" t="0" r="0" b="0"/>
          <a:pathLst>
            <a:path>
              <a:moveTo>
                <a:pt x="0" y="0"/>
              </a:moveTo>
              <a:lnTo>
                <a:pt x="0" y="768465"/>
              </a:lnTo>
              <a:lnTo>
                <a:pt x="102872" y="768465"/>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424A2E0-2973-4DAA-9CE9-C408E359E94D}">
      <dsp:nvSpPr>
        <dsp:cNvPr id="0" name=""/>
        <dsp:cNvSpPr/>
      </dsp:nvSpPr>
      <dsp:spPr>
        <a:xfrm>
          <a:off x="205061" y="1046014"/>
          <a:ext cx="784069" cy="37273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335" tIns="8890" rIns="13335" bIns="8890" numCol="1" spcCol="1270" anchor="ctr" anchorCtr="0">
          <a:noAutofit/>
        </a:bodyPr>
        <a:lstStyle/>
        <a:p>
          <a:pPr marL="0" lvl="0" indent="0" algn="ctr" defTabSz="311150">
            <a:lnSpc>
              <a:spcPct val="90000"/>
            </a:lnSpc>
            <a:spcBef>
              <a:spcPct val="0"/>
            </a:spcBef>
            <a:spcAft>
              <a:spcPct val="35000"/>
            </a:spcAft>
            <a:buNone/>
          </a:pPr>
          <a:r>
            <a:rPr lang="en-IN" sz="700" kern="1200" dirty="0"/>
            <a:t>IoT Communication Protocols</a:t>
          </a:r>
          <a:endParaRPr lang="en-IN" sz="1000" kern="1200" dirty="0"/>
        </a:p>
      </dsp:txBody>
      <dsp:txXfrm>
        <a:off x="215978" y="1056931"/>
        <a:ext cx="762235" cy="350896"/>
      </dsp:txXfrm>
    </dsp:sp>
    <dsp:sp modelId="{92AA3603-74AC-46FD-B611-0E3EA49EA413}">
      <dsp:nvSpPr>
        <dsp:cNvPr id="0" name=""/>
        <dsp:cNvSpPr/>
      </dsp:nvSpPr>
      <dsp:spPr>
        <a:xfrm>
          <a:off x="102189" y="463914"/>
          <a:ext cx="102872" cy="1249242"/>
        </a:xfrm>
        <a:custGeom>
          <a:avLst/>
          <a:gdLst/>
          <a:ahLst/>
          <a:cxnLst/>
          <a:rect l="0" t="0" r="0" b="0"/>
          <a:pathLst>
            <a:path>
              <a:moveTo>
                <a:pt x="0" y="0"/>
              </a:moveTo>
              <a:lnTo>
                <a:pt x="0" y="1249242"/>
              </a:lnTo>
              <a:lnTo>
                <a:pt x="102872" y="1249242"/>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2A3AC9A-9276-454F-8E94-4DD82A005561}">
      <dsp:nvSpPr>
        <dsp:cNvPr id="0" name=""/>
        <dsp:cNvSpPr/>
      </dsp:nvSpPr>
      <dsp:spPr>
        <a:xfrm>
          <a:off x="205061" y="1526791"/>
          <a:ext cx="796753" cy="37273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335" tIns="8890" rIns="13335" bIns="8890" numCol="1" spcCol="1270" anchor="ctr" anchorCtr="0">
          <a:noAutofit/>
        </a:bodyPr>
        <a:lstStyle/>
        <a:p>
          <a:pPr marL="0" lvl="0" indent="0" algn="ctr" defTabSz="311150">
            <a:lnSpc>
              <a:spcPct val="90000"/>
            </a:lnSpc>
            <a:spcBef>
              <a:spcPct val="0"/>
            </a:spcBef>
            <a:spcAft>
              <a:spcPct val="35000"/>
            </a:spcAft>
            <a:buNone/>
          </a:pPr>
          <a:r>
            <a:rPr lang="en-IN" sz="700" kern="1200" dirty="0"/>
            <a:t>Serial Communication</a:t>
          </a:r>
        </a:p>
      </dsp:txBody>
      <dsp:txXfrm>
        <a:off x="215978" y="1537708"/>
        <a:ext cx="774919" cy="35089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34BF98-7F17-4C3F-A7CA-F69B77C064DE}">
      <dsp:nvSpPr>
        <dsp:cNvPr id="0" name=""/>
        <dsp:cNvSpPr/>
      </dsp:nvSpPr>
      <dsp:spPr>
        <a:xfrm>
          <a:off x="0" y="96168"/>
          <a:ext cx="1168978" cy="37809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0160" rIns="15240" bIns="10160" numCol="1" spcCol="1270" anchor="ctr" anchorCtr="0">
          <a:noAutofit/>
        </a:bodyPr>
        <a:lstStyle/>
        <a:p>
          <a:pPr marL="0" lvl="0" indent="0" algn="ctr" defTabSz="355600">
            <a:lnSpc>
              <a:spcPct val="90000"/>
            </a:lnSpc>
            <a:spcBef>
              <a:spcPct val="0"/>
            </a:spcBef>
            <a:spcAft>
              <a:spcPct val="35000"/>
            </a:spcAft>
            <a:buNone/>
          </a:pPr>
          <a:r>
            <a:rPr lang="en-IN" sz="800" kern="1200" dirty="0" err="1"/>
            <a:t>WebServer</a:t>
          </a:r>
          <a:r>
            <a:rPr lang="en-IN" sz="800" kern="1200" dirty="0"/>
            <a:t> on ESP32</a:t>
          </a:r>
        </a:p>
      </dsp:txBody>
      <dsp:txXfrm>
        <a:off x="11074" y="107242"/>
        <a:ext cx="1146830" cy="355948"/>
      </dsp:txXfrm>
    </dsp:sp>
    <dsp:sp modelId="{EE264100-F261-4458-8AC4-44E04285C550}">
      <dsp:nvSpPr>
        <dsp:cNvPr id="0" name=""/>
        <dsp:cNvSpPr/>
      </dsp:nvSpPr>
      <dsp:spPr>
        <a:xfrm>
          <a:off x="116897" y="474264"/>
          <a:ext cx="93223" cy="302676"/>
        </a:xfrm>
        <a:custGeom>
          <a:avLst/>
          <a:gdLst/>
          <a:ahLst/>
          <a:cxnLst/>
          <a:rect l="0" t="0" r="0" b="0"/>
          <a:pathLst>
            <a:path>
              <a:moveTo>
                <a:pt x="0" y="0"/>
              </a:moveTo>
              <a:lnTo>
                <a:pt x="0" y="302676"/>
              </a:lnTo>
              <a:lnTo>
                <a:pt x="93223" y="302676"/>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AAFB74E-7A85-4243-991E-B967B95DD1A0}">
      <dsp:nvSpPr>
        <dsp:cNvPr id="0" name=""/>
        <dsp:cNvSpPr/>
      </dsp:nvSpPr>
      <dsp:spPr>
        <a:xfrm>
          <a:off x="210121" y="594506"/>
          <a:ext cx="1126856" cy="364868"/>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335" tIns="8890" rIns="13335" bIns="8890" numCol="1" spcCol="1270" anchor="ctr" anchorCtr="0">
          <a:noAutofit/>
        </a:bodyPr>
        <a:lstStyle/>
        <a:p>
          <a:pPr marL="0" lvl="0" indent="0" algn="ctr" defTabSz="311150">
            <a:lnSpc>
              <a:spcPct val="90000"/>
            </a:lnSpc>
            <a:spcBef>
              <a:spcPct val="0"/>
            </a:spcBef>
            <a:spcAft>
              <a:spcPct val="35000"/>
            </a:spcAft>
            <a:buNone/>
          </a:pPr>
          <a:r>
            <a:rPr lang="en-IN" sz="700" kern="1200" dirty="0"/>
            <a:t>Create an ESP32 </a:t>
          </a:r>
          <a:r>
            <a:rPr lang="en-IN" sz="700" kern="1200" dirty="0" err="1"/>
            <a:t>WebServer</a:t>
          </a:r>
          <a:endParaRPr lang="en-IN" sz="700" kern="1200" dirty="0"/>
        </a:p>
      </dsp:txBody>
      <dsp:txXfrm>
        <a:off x="220808" y="605193"/>
        <a:ext cx="1105482" cy="343494"/>
      </dsp:txXfrm>
    </dsp:sp>
    <dsp:sp modelId="{DA216EB8-6C26-491D-9B3F-FCA08E961D9C}">
      <dsp:nvSpPr>
        <dsp:cNvPr id="0" name=""/>
        <dsp:cNvSpPr/>
      </dsp:nvSpPr>
      <dsp:spPr>
        <a:xfrm>
          <a:off x="71177" y="474264"/>
          <a:ext cx="91440" cy="809726"/>
        </a:xfrm>
        <a:custGeom>
          <a:avLst/>
          <a:gdLst/>
          <a:ahLst/>
          <a:cxnLst/>
          <a:rect l="0" t="0" r="0" b="0"/>
          <a:pathLst>
            <a:path>
              <a:moveTo>
                <a:pt x="45720" y="0"/>
              </a:moveTo>
              <a:lnTo>
                <a:pt x="45720" y="809726"/>
              </a:lnTo>
              <a:lnTo>
                <a:pt x="125447" y="809726"/>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424A2E0-2973-4DAA-9CE9-C408E359E94D}">
      <dsp:nvSpPr>
        <dsp:cNvPr id="0" name=""/>
        <dsp:cNvSpPr/>
      </dsp:nvSpPr>
      <dsp:spPr>
        <a:xfrm>
          <a:off x="196625" y="1073253"/>
          <a:ext cx="1143480" cy="421475"/>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335" tIns="8890" rIns="13335" bIns="8890" numCol="1" spcCol="1270" anchor="ctr" anchorCtr="0">
          <a:noAutofit/>
        </a:bodyPr>
        <a:lstStyle/>
        <a:p>
          <a:pPr marL="0" lvl="0" indent="0" algn="ctr" defTabSz="311150">
            <a:lnSpc>
              <a:spcPct val="90000"/>
            </a:lnSpc>
            <a:spcBef>
              <a:spcPct val="0"/>
            </a:spcBef>
            <a:spcAft>
              <a:spcPct val="35000"/>
            </a:spcAft>
            <a:buNone/>
          </a:pPr>
          <a:r>
            <a:rPr lang="en-US" sz="700" kern="1200" dirty="0"/>
            <a:t>Host images from ESP32 Memory (using SPIFFS)</a:t>
          </a:r>
          <a:endParaRPr lang="en-IN" sz="1000" kern="1200" dirty="0"/>
        </a:p>
      </dsp:txBody>
      <dsp:txXfrm>
        <a:off x="208970" y="1085598"/>
        <a:ext cx="1118790" cy="39678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34BF98-7F17-4C3F-A7CA-F69B77C064DE}">
      <dsp:nvSpPr>
        <dsp:cNvPr id="0" name=""/>
        <dsp:cNvSpPr/>
      </dsp:nvSpPr>
      <dsp:spPr>
        <a:xfrm>
          <a:off x="0" y="98468"/>
          <a:ext cx="1222998" cy="389265"/>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0160" rIns="15240" bIns="10160" numCol="1" spcCol="1270" anchor="ctr" anchorCtr="0">
          <a:noAutofit/>
        </a:bodyPr>
        <a:lstStyle/>
        <a:p>
          <a:pPr marL="0" lvl="0" indent="0" algn="ctr" defTabSz="355600">
            <a:lnSpc>
              <a:spcPct val="90000"/>
            </a:lnSpc>
            <a:spcBef>
              <a:spcPct val="0"/>
            </a:spcBef>
            <a:spcAft>
              <a:spcPct val="35000"/>
            </a:spcAft>
            <a:buNone/>
          </a:pPr>
          <a:r>
            <a:rPr lang="en-IN" sz="800" kern="1200" dirty="0"/>
            <a:t>IoT Platforms</a:t>
          </a:r>
        </a:p>
      </dsp:txBody>
      <dsp:txXfrm>
        <a:off x="11401" y="109869"/>
        <a:ext cx="1200196" cy="366463"/>
      </dsp:txXfrm>
    </dsp:sp>
    <dsp:sp modelId="{EE264100-F261-4458-8AC4-44E04285C550}">
      <dsp:nvSpPr>
        <dsp:cNvPr id="0" name=""/>
        <dsp:cNvSpPr/>
      </dsp:nvSpPr>
      <dsp:spPr>
        <a:xfrm>
          <a:off x="122299" y="487733"/>
          <a:ext cx="128209" cy="330160"/>
        </a:xfrm>
        <a:custGeom>
          <a:avLst/>
          <a:gdLst/>
          <a:ahLst/>
          <a:cxnLst/>
          <a:rect l="0" t="0" r="0" b="0"/>
          <a:pathLst>
            <a:path>
              <a:moveTo>
                <a:pt x="0" y="0"/>
              </a:moveTo>
              <a:lnTo>
                <a:pt x="0" y="330160"/>
              </a:lnTo>
              <a:lnTo>
                <a:pt x="128209" y="33016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AAFB74E-7A85-4243-991E-B967B95DD1A0}">
      <dsp:nvSpPr>
        <dsp:cNvPr id="0" name=""/>
        <dsp:cNvSpPr/>
      </dsp:nvSpPr>
      <dsp:spPr>
        <a:xfrm>
          <a:off x="250509" y="617955"/>
          <a:ext cx="1319530" cy="399876"/>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240" tIns="10160" rIns="15240" bIns="10160" numCol="1" spcCol="1270" anchor="ctr" anchorCtr="0">
          <a:noAutofit/>
        </a:bodyPr>
        <a:lstStyle/>
        <a:p>
          <a:pPr marL="0" lvl="0" indent="0" algn="ctr" defTabSz="355600">
            <a:lnSpc>
              <a:spcPct val="90000"/>
            </a:lnSpc>
            <a:spcBef>
              <a:spcPct val="0"/>
            </a:spcBef>
            <a:spcAft>
              <a:spcPct val="35000"/>
            </a:spcAft>
            <a:buNone/>
          </a:pPr>
          <a:r>
            <a:rPr lang="en-US" sz="800" kern="1200" dirty="0"/>
            <a:t>Use Blynk-cloud with API to control ESP32</a:t>
          </a:r>
          <a:endParaRPr lang="en-IN" sz="800" kern="1200" dirty="0"/>
        </a:p>
      </dsp:txBody>
      <dsp:txXfrm>
        <a:off x="262221" y="629667"/>
        <a:ext cx="1296106" cy="376452"/>
      </dsp:txXfrm>
    </dsp:sp>
    <dsp:sp modelId="{DA216EB8-6C26-491D-9B3F-FCA08E961D9C}">
      <dsp:nvSpPr>
        <dsp:cNvPr id="0" name=""/>
        <dsp:cNvSpPr/>
      </dsp:nvSpPr>
      <dsp:spPr>
        <a:xfrm>
          <a:off x="122299" y="487733"/>
          <a:ext cx="122432" cy="857387"/>
        </a:xfrm>
        <a:custGeom>
          <a:avLst/>
          <a:gdLst/>
          <a:ahLst/>
          <a:cxnLst/>
          <a:rect l="0" t="0" r="0" b="0"/>
          <a:pathLst>
            <a:path>
              <a:moveTo>
                <a:pt x="0" y="0"/>
              </a:moveTo>
              <a:lnTo>
                <a:pt x="0" y="857387"/>
              </a:lnTo>
              <a:lnTo>
                <a:pt x="122432" y="857387"/>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424A2E0-2973-4DAA-9CE9-C408E359E94D}">
      <dsp:nvSpPr>
        <dsp:cNvPr id="0" name=""/>
        <dsp:cNvSpPr/>
      </dsp:nvSpPr>
      <dsp:spPr>
        <a:xfrm>
          <a:off x="244732" y="1128990"/>
          <a:ext cx="1327903" cy="43226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240" tIns="10160" rIns="15240" bIns="10160" numCol="1" spcCol="1270" anchor="ctr" anchorCtr="0">
          <a:noAutofit/>
        </a:bodyPr>
        <a:lstStyle/>
        <a:p>
          <a:pPr marL="0" lvl="0" indent="0" algn="ctr" defTabSz="355600">
            <a:lnSpc>
              <a:spcPct val="90000"/>
            </a:lnSpc>
            <a:spcBef>
              <a:spcPct val="0"/>
            </a:spcBef>
            <a:spcAft>
              <a:spcPct val="35000"/>
            </a:spcAft>
            <a:buNone/>
          </a:pPr>
          <a:r>
            <a:rPr lang="en-US" sz="800" kern="1200" dirty="0"/>
            <a:t>Use </a:t>
          </a:r>
          <a:r>
            <a:rPr lang="en-US" sz="800" kern="1200" dirty="0" err="1"/>
            <a:t>thingspeak</a:t>
          </a:r>
          <a:r>
            <a:rPr lang="en-US" sz="800" kern="1200" dirty="0"/>
            <a:t> API to get data of ESP32</a:t>
          </a:r>
          <a:endParaRPr lang="en-IN" sz="1050" kern="1200" dirty="0"/>
        </a:p>
      </dsp:txBody>
      <dsp:txXfrm>
        <a:off x="257392" y="1141650"/>
        <a:ext cx="1302583" cy="406940"/>
      </dsp:txXfrm>
    </dsp:sp>
    <dsp:sp modelId="{92AA3603-74AC-46FD-B611-0E3EA49EA413}">
      <dsp:nvSpPr>
        <dsp:cNvPr id="0" name=""/>
        <dsp:cNvSpPr/>
      </dsp:nvSpPr>
      <dsp:spPr>
        <a:xfrm>
          <a:off x="122299" y="487733"/>
          <a:ext cx="122432" cy="1435947"/>
        </a:xfrm>
        <a:custGeom>
          <a:avLst/>
          <a:gdLst/>
          <a:ahLst/>
          <a:cxnLst/>
          <a:rect l="0" t="0" r="0" b="0"/>
          <a:pathLst>
            <a:path>
              <a:moveTo>
                <a:pt x="0" y="0"/>
              </a:moveTo>
              <a:lnTo>
                <a:pt x="0" y="1435947"/>
              </a:lnTo>
              <a:lnTo>
                <a:pt x="122432" y="1435947"/>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2A3AC9A-9276-454F-8E94-4DD82A005561}">
      <dsp:nvSpPr>
        <dsp:cNvPr id="0" name=""/>
        <dsp:cNvSpPr/>
      </dsp:nvSpPr>
      <dsp:spPr>
        <a:xfrm>
          <a:off x="244732" y="1744239"/>
          <a:ext cx="1207581" cy="358882"/>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240" tIns="10160" rIns="15240" bIns="10160" numCol="1" spcCol="1270" anchor="ctr" anchorCtr="0">
          <a:noAutofit/>
        </a:bodyPr>
        <a:lstStyle/>
        <a:p>
          <a:pPr marL="0" lvl="0" indent="0" algn="ctr" defTabSz="355600">
            <a:lnSpc>
              <a:spcPct val="90000"/>
            </a:lnSpc>
            <a:spcBef>
              <a:spcPct val="0"/>
            </a:spcBef>
            <a:spcAft>
              <a:spcPct val="35000"/>
            </a:spcAft>
            <a:buNone/>
          </a:pPr>
          <a:r>
            <a:rPr lang="en-US" sz="800" kern="1200" dirty="0"/>
            <a:t>Introduction to Arduino IoT Cloud</a:t>
          </a:r>
          <a:endParaRPr lang="en-IN" sz="800" kern="1200" dirty="0"/>
        </a:p>
      </dsp:txBody>
      <dsp:txXfrm>
        <a:off x="255243" y="1754750"/>
        <a:ext cx="1186559" cy="33786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34BF98-7F17-4C3F-A7CA-F69B77C064DE}">
      <dsp:nvSpPr>
        <dsp:cNvPr id="0" name=""/>
        <dsp:cNvSpPr/>
      </dsp:nvSpPr>
      <dsp:spPr>
        <a:xfrm>
          <a:off x="105" y="479478"/>
          <a:ext cx="1143503" cy="40767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0160" rIns="15240" bIns="10160" numCol="1" spcCol="1270" anchor="ctr" anchorCtr="0">
          <a:noAutofit/>
        </a:bodyPr>
        <a:lstStyle/>
        <a:p>
          <a:pPr marL="0" lvl="0" indent="0" algn="ctr" defTabSz="355600">
            <a:lnSpc>
              <a:spcPct val="90000"/>
            </a:lnSpc>
            <a:spcBef>
              <a:spcPct val="0"/>
            </a:spcBef>
            <a:spcAft>
              <a:spcPct val="35000"/>
            </a:spcAft>
            <a:buNone/>
          </a:pPr>
          <a:r>
            <a:rPr lang="en-IN" sz="800" kern="1200" dirty="0"/>
            <a:t>Store and Visualize Data</a:t>
          </a:r>
        </a:p>
      </dsp:txBody>
      <dsp:txXfrm>
        <a:off x="12045" y="491418"/>
        <a:ext cx="1119623" cy="383791"/>
      </dsp:txXfrm>
    </dsp:sp>
    <dsp:sp modelId="{EE264100-F261-4458-8AC4-44E04285C550}">
      <dsp:nvSpPr>
        <dsp:cNvPr id="0" name=""/>
        <dsp:cNvSpPr/>
      </dsp:nvSpPr>
      <dsp:spPr>
        <a:xfrm>
          <a:off x="114456" y="887149"/>
          <a:ext cx="114350" cy="332855"/>
        </a:xfrm>
        <a:custGeom>
          <a:avLst/>
          <a:gdLst/>
          <a:ahLst/>
          <a:cxnLst/>
          <a:rect l="0" t="0" r="0" b="0"/>
          <a:pathLst>
            <a:path>
              <a:moveTo>
                <a:pt x="0" y="0"/>
              </a:moveTo>
              <a:lnTo>
                <a:pt x="0" y="332855"/>
              </a:lnTo>
              <a:lnTo>
                <a:pt x="114350" y="332855"/>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AAFB74E-7A85-4243-991E-B967B95DD1A0}">
      <dsp:nvSpPr>
        <dsp:cNvPr id="0" name=""/>
        <dsp:cNvSpPr/>
      </dsp:nvSpPr>
      <dsp:spPr>
        <a:xfrm>
          <a:off x="228806" y="1016169"/>
          <a:ext cx="852164" cy="407671"/>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240" tIns="10160" rIns="15240" bIns="10160" numCol="1" spcCol="1270" anchor="ctr" anchorCtr="0">
          <a:noAutofit/>
        </a:bodyPr>
        <a:lstStyle/>
        <a:p>
          <a:pPr marL="0" lvl="0" indent="0" algn="ctr" defTabSz="355600">
            <a:lnSpc>
              <a:spcPct val="90000"/>
            </a:lnSpc>
            <a:spcBef>
              <a:spcPct val="0"/>
            </a:spcBef>
            <a:spcAft>
              <a:spcPct val="35000"/>
            </a:spcAft>
            <a:buNone/>
          </a:pPr>
          <a:r>
            <a:rPr lang="en-US" sz="800" kern="1200" dirty="0"/>
            <a:t>Store data in Google Sheet</a:t>
          </a:r>
          <a:endParaRPr lang="en-IN" sz="800" kern="1200" dirty="0"/>
        </a:p>
      </dsp:txBody>
      <dsp:txXfrm>
        <a:off x="240746" y="1028109"/>
        <a:ext cx="828284" cy="383791"/>
      </dsp:txXfrm>
    </dsp:sp>
    <dsp:sp modelId="{DA216EB8-6C26-491D-9B3F-FCA08E961D9C}">
      <dsp:nvSpPr>
        <dsp:cNvPr id="0" name=""/>
        <dsp:cNvSpPr/>
      </dsp:nvSpPr>
      <dsp:spPr>
        <a:xfrm>
          <a:off x="114456" y="887149"/>
          <a:ext cx="114350" cy="856379"/>
        </a:xfrm>
        <a:custGeom>
          <a:avLst/>
          <a:gdLst/>
          <a:ahLst/>
          <a:cxnLst/>
          <a:rect l="0" t="0" r="0" b="0"/>
          <a:pathLst>
            <a:path>
              <a:moveTo>
                <a:pt x="0" y="0"/>
              </a:moveTo>
              <a:lnTo>
                <a:pt x="0" y="856379"/>
              </a:lnTo>
              <a:lnTo>
                <a:pt x="114350" y="856379"/>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424A2E0-2973-4DAA-9CE9-C408E359E94D}">
      <dsp:nvSpPr>
        <dsp:cNvPr id="0" name=""/>
        <dsp:cNvSpPr/>
      </dsp:nvSpPr>
      <dsp:spPr>
        <a:xfrm>
          <a:off x="228806" y="1539693"/>
          <a:ext cx="896030" cy="407671"/>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335" tIns="8890" rIns="13335" bIns="8890" numCol="1" spcCol="1270" anchor="ctr" anchorCtr="0">
          <a:noAutofit/>
        </a:bodyPr>
        <a:lstStyle/>
        <a:p>
          <a:pPr marL="0" lvl="0" indent="0" algn="ctr" defTabSz="311150">
            <a:lnSpc>
              <a:spcPct val="90000"/>
            </a:lnSpc>
            <a:spcBef>
              <a:spcPct val="0"/>
            </a:spcBef>
            <a:spcAft>
              <a:spcPct val="35000"/>
            </a:spcAft>
            <a:buNone/>
          </a:pPr>
          <a:r>
            <a:rPr lang="en-US" sz="700" kern="1200" dirty="0"/>
            <a:t>Create a google chart with the data</a:t>
          </a:r>
          <a:endParaRPr lang="en-IN" sz="1000" kern="1200" dirty="0"/>
        </a:p>
      </dsp:txBody>
      <dsp:txXfrm>
        <a:off x="240746" y="1551633"/>
        <a:ext cx="872150" cy="383791"/>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34BF98-7F17-4C3F-A7CA-F69B77C064DE}">
      <dsp:nvSpPr>
        <dsp:cNvPr id="0" name=""/>
        <dsp:cNvSpPr/>
      </dsp:nvSpPr>
      <dsp:spPr>
        <a:xfrm>
          <a:off x="884" y="127526"/>
          <a:ext cx="1322657" cy="39393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145" tIns="11430" rIns="17145" bIns="11430" numCol="1" spcCol="1270" anchor="ctr" anchorCtr="0">
          <a:noAutofit/>
        </a:bodyPr>
        <a:lstStyle/>
        <a:p>
          <a:pPr marL="0" lvl="0" indent="0" algn="ctr" defTabSz="400050">
            <a:lnSpc>
              <a:spcPct val="90000"/>
            </a:lnSpc>
            <a:spcBef>
              <a:spcPct val="0"/>
            </a:spcBef>
            <a:spcAft>
              <a:spcPct val="35000"/>
            </a:spcAft>
            <a:buNone/>
          </a:pPr>
          <a:r>
            <a:rPr lang="en-US" sz="900" kern="1200" dirty="0"/>
            <a:t>Create your Own IoT Service</a:t>
          </a:r>
          <a:endParaRPr lang="en-IN" sz="900" kern="1200" dirty="0"/>
        </a:p>
      </dsp:txBody>
      <dsp:txXfrm>
        <a:off x="12422" y="139064"/>
        <a:ext cx="1299581" cy="370854"/>
      </dsp:txXfrm>
    </dsp:sp>
    <dsp:sp modelId="{EE264100-F261-4458-8AC4-44E04285C550}">
      <dsp:nvSpPr>
        <dsp:cNvPr id="0" name=""/>
        <dsp:cNvSpPr/>
      </dsp:nvSpPr>
      <dsp:spPr>
        <a:xfrm>
          <a:off x="133150" y="521456"/>
          <a:ext cx="132265" cy="393896"/>
        </a:xfrm>
        <a:custGeom>
          <a:avLst/>
          <a:gdLst/>
          <a:ahLst/>
          <a:cxnLst/>
          <a:rect l="0" t="0" r="0" b="0"/>
          <a:pathLst>
            <a:path>
              <a:moveTo>
                <a:pt x="0" y="0"/>
              </a:moveTo>
              <a:lnTo>
                <a:pt x="0" y="393896"/>
              </a:lnTo>
              <a:lnTo>
                <a:pt x="132265" y="393896"/>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AAFB74E-7A85-4243-991E-B967B95DD1A0}">
      <dsp:nvSpPr>
        <dsp:cNvPr id="0" name=""/>
        <dsp:cNvSpPr/>
      </dsp:nvSpPr>
      <dsp:spPr>
        <a:xfrm>
          <a:off x="265416" y="674137"/>
          <a:ext cx="1008439" cy="482432"/>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240" tIns="10160" rIns="15240" bIns="10160" numCol="1" spcCol="1270" anchor="ctr" anchorCtr="0">
          <a:noAutofit/>
        </a:bodyPr>
        <a:lstStyle/>
        <a:p>
          <a:pPr marL="0" lvl="0" indent="0" algn="ctr" defTabSz="355600">
            <a:lnSpc>
              <a:spcPct val="90000"/>
            </a:lnSpc>
            <a:spcBef>
              <a:spcPct val="0"/>
            </a:spcBef>
            <a:spcAft>
              <a:spcPct val="35000"/>
            </a:spcAft>
            <a:buNone/>
          </a:pPr>
          <a:r>
            <a:rPr lang="en-US" sz="800" kern="1200" dirty="0"/>
            <a:t>Using Firebase to store data in JSON</a:t>
          </a:r>
          <a:endParaRPr lang="en-IN" sz="800" kern="1200" dirty="0"/>
        </a:p>
      </dsp:txBody>
      <dsp:txXfrm>
        <a:off x="279546" y="688267"/>
        <a:ext cx="980179" cy="454172"/>
      </dsp:txXfrm>
    </dsp:sp>
    <dsp:sp modelId="{DA216EB8-6C26-491D-9B3F-FCA08E961D9C}">
      <dsp:nvSpPr>
        <dsp:cNvPr id="0" name=""/>
        <dsp:cNvSpPr/>
      </dsp:nvSpPr>
      <dsp:spPr>
        <a:xfrm>
          <a:off x="133150" y="521456"/>
          <a:ext cx="132265" cy="1013427"/>
        </a:xfrm>
        <a:custGeom>
          <a:avLst/>
          <a:gdLst/>
          <a:ahLst/>
          <a:cxnLst/>
          <a:rect l="0" t="0" r="0" b="0"/>
          <a:pathLst>
            <a:path>
              <a:moveTo>
                <a:pt x="0" y="0"/>
              </a:moveTo>
              <a:lnTo>
                <a:pt x="0" y="1013427"/>
              </a:lnTo>
              <a:lnTo>
                <a:pt x="132265" y="1013427"/>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424A2E0-2973-4DAA-9CE9-C408E359E94D}">
      <dsp:nvSpPr>
        <dsp:cNvPr id="0" name=""/>
        <dsp:cNvSpPr/>
      </dsp:nvSpPr>
      <dsp:spPr>
        <a:xfrm>
          <a:off x="265416" y="1293668"/>
          <a:ext cx="1014838" cy="482432"/>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240" tIns="10160" rIns="15240" bIns="10160" numCol="1" spcCol="1270" anchor="ctr" anchorCtr="0">
          <a:noAutofit/>
        </a:bodyPr>
        <a:lstStyle/>
        <a:p>
          <a:pPr marL="0" lvl="0" indent="0" algn="ctr" defTabSz="355600">
            <a:lnSpc>
              <a:spcPct val="90000"/>
            </a:lnSpc>
            <a:spcBef>
              <a:spcPct val="0"/>
            </a:spcBef>
            <a:spcAft>
              <a:spcPct val="35000"/>
            </a:spcAft>
            <a:buNone/>
          </a:pPr>
          <a:r>
            <a:rPr lang="en-US" sz="800" kern="1200" dirty="0"/>
            <a:t>Using self-developed REST API server - Data, chart</a:t>
          </a:r>
          <a:endParaRPr lang="en-IN" sz="1050" kern="1200" dirty="0"/>
        </a:p>
      </dsp:txBody>
      <dsp:txXfrm>
        <a:off x="279546" y="1307798"/>
        <a:ext cx="986578" cy="454172"/>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34BF98-7F17-4C3F-A7CA-F69B77C064DE}">
      <dsp:nvSpPr>
        <dsp:cNvPr id="0" name=""/>
        <dsp:cNvSpPr/>
      </dsp:nvSpPr>
      <dsp:spPr>
        <a:xfrm>
          <a:off x="203" y="0"/>
          <a:ext cx="1198010" cy="40523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0160" rIns="15240" bIns="10160" numCol="1" spcCol="1270" anchor="ctr" anchorCtr="0">
          <a:noAutofit/>
        </a:bodyPr>
        <a:lstStyle/>
        <a:p>
          <a:pPr marL="0" lvl="0" indent="0" algn="ctr" defTabSz="355600">
            <a:lnSpc>
              <a:spcPct val="90000"/>
            </a:lnSpc>
            <a:spcBef>
              <a:spcPct val="0"/>
            </a:spcBef>
            <a:spcAft>
              <a:spcPct val="35000"/>
            </a:spcAft>
            <a:buNone/>
          </a:pPr>
          <a:r>
            <a:rPr lang="en-IN" sz="800" kern="1200" dirty="0"/>
            <a:t>Introduction to Toit</a:t>
          </a:r>
        </a:p>
      </dsp:txBody>
      <dsp:txXfrm>
        <a:off x="12072" y="11869"/>
        <a:ext cx="1174272" cy="381498"/>
      </dsp:txXfrm>
    </dsp:sp>
    <dsp:sp modelId="{EE264100-F261-4458-8AC4-44E04285C550}">
      <dsp:nvSpPr>
        <dsp:cNvPr id="0" name=""/>
        <dsp:cNvSpPr/>
      </dsp:nvSpPr>
      <dsp:spPr>
        <a:xfrm>
          <a:off x="120004" y="405236"/>
          <a:ext cx="126328" cy="333516"/>
        </a:xfrm>
        <a:custGeom>
          <a:avLst/>
          <a:gdLst/>
          <a:ahLst/>
          <a:cxnLst/>
          <a:rect l="0" t="0" r="0" b="0"/>
          <a:pathLst>
            <a:path>
              <a:moveTo>
                <a:pt x="0" y="0"/>
              </a:moveTo>
              <a:lnTo>
                <a:pt x="0" y="333516"/>
              </a:lnTo>
              <a:lnTo>
                <a:pt x="126328" y="333516"/>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AAFB74E-7A85-4243-991E-B967B95DD1A0}">
      <dsp:nvSpPr>
        <dsp:cNvPr id="0" name=""/>
        <dsp:cNvSpPr/>
      </dsp:nvSpPr>
      <dsp:spPr>
        <a:xfrm>
          <a:off x="246333" y="585348"/>
          <a:ext cx="1059701" cy="306809"/>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240" tIns="10160" rIns="15240" bIns="10160" numCol="1" spcCol="1270" anchor="ctr" anchorCtr="0">
          <a:noAutofit/>
        </a:bodyPr>
        <a:lstStyle/>
        <a:p>
          <a:pPr marL="0" lvl="0" indent="0" algn="ctr" defTabSz="355600">
            <a:lnSpc>
              <a:spcPct val="90000"/>
            </a:lnSpc>
            <a:spcBef>
              <a:spcPct val="0"/>
            </a:spcBef>
            <a:spcAft>
              <a:spcPct val="35000"/>
            </a:spcAft>
            <a:buNone/>
          </a:pPr>
          <a:r>
            <a:rPr lang="en-IN" sz="800" kern="1200" dirty="0"/>
            <a:t>What is Toit?</a:t>
          </a:r>
        </a:p>
      </dsp:txBody>
      <dsp:txXfrm>
        <a:off x="255319" y="594334"/>
        <a:ext cx="1041729" cy="288837"/>
      </dsp:txXfrm>
    </dsp:sp>
    <dsp:sp modelId="{DA216EB8-6C26-491D-9B3F-FCA08E961D9C}">
      <dsp:nvSpPr>
        <dsp:cNvPr id="0" name=""/>
        <dsp:cNvSpPr/>
      </dsp:nvSpPr>
      <dsp:spPr>
        <a:xfrm>
          <a:off x="120004" y="405236"/>
          <a:ext cx="119954" cy="739261"/>
        </a:xfrm>
        <a:custGeom>
          <a:avLst/>
          <a:gdLst/>
          <a:ahLst/>
          <a:cxnLst/>
          <a:rect l="0" t="0" r="0" b="0"/>
          <a:pathLst>
            <a:path>
              <a:moveTo>
                <a:pt x="0" y="0"/>
              </a:moveTo>
              <a:lnTo>
                <a:pt x="0" y="739261"/>
              </a:lnTo>
              <a:lnTo>
                <a:pt x="119954" y="739261"/>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424A2E0-2973-4DAA-9CE9-C408E359E94D}">
      <dsp:nvSpPr>
        <dsp:cNvPr id="0" name=""/>
        <dsp:cNvSpPr/>
      </dsp:nvSpPr>
      <dsp:spPr>
        <a:xfrm>
          <a:off x="239959" y="990006"/>
          <a:ext cx="1119948" cy="308982"/>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240" tIns="10160" rIns="15240" bIns="10160" numCol="1" spcCol="1270" anchor="ctr" anchorCtr="0">
          <a:noAutofit/>
        </a:bodyPr>
        <a:lstStyle/>
        <a:p>
          <a:pPr marL="0" lvl="0" indent="0" algn="ctr" defTabSz="355600">
            <a:lnSpc>
              <a:spcPct val="90000"/>
            </a:lnSpc>
            <a:spcBef>
              <a:spcPct val="0"/>
            </a:spcBef>
            <a:spcAft>
              <a:spcPct val="35000"/>
            </a:spcAft>
            <a:buNone/>
          </a:pPr>
          <a:r>
            <a:rPr lang="en-IN" sz="800" kern="1200" dirty="0"/>
            <a:t>Toit language - CLI</a:t>
          </a:r>
          <a:endParaRPr lang="en-IN" sz="1050" kern="1200" dirty="0"/>
        </a:p>
      </dsp:txBody>
      <dsp:txXfrm>
        <a:off x="249009" y="999056"/>
        <a:ext cx="1101848" cy="290882"/>
      </dsp:txXfrm>
    </dsp:sp>
    <dsp:sp modelId="{92AA3603-74AC-46FD-B611-0E3EA49EA413}">
      <dsp:nvSpPr>
        <dsp:cNvPr id="0" name=""/>
        <dsp:cNvSpPr/>
      </dsp:nvSpPr>
      <dsp:spPr>
        <a:xfrm>
          <a:off x="120004" y="405236"/>
          <a:ext cx="118026" cy="1227517"/>
        </a:xfrm>
        <a:custGeom>
          <a:avLst/>
          <a:gdLst/>
          <a:ahLst/>
          <a:cxnLst/>
          <a:rect l="0" t="0" r="0" b="0"/>
          <a:pathLst>
            <a:path>
              <a:moveTo>
                <a:pt x="0" y="0"/>
              </a:moveTo>
              <a:lnTo>
                <a:pt x="0" y="1227517"/>
              </a:lnTo>
              <a:lnTo>
                <a:pt x="118026" y="1227517"/>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2A3AC9A-9276-454F-8E94-4DD82A005561}">
      <dsp:nvSpPr>
        <dsp:cNvPr id="0" name=""/>
        <dsp:cNvSpPr/>
      </dsp:nvSpPr>
      <dsp:spPr>
        <a:xfrm>
          <a:off x="238031" y="1434757"/>
          <a:ext cx="1332452" cy="395993"/>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240" tIns="10160" rIns="15240" bIns="10160" numCol="1" spcCol="1270" anchor="ctr" anchorCtr="0">
          <a:noAutofit/>
        </a:bodyPr>
        <a:lstStyle/>
        <a:p>
          <a:pPr marL="0" lvl="0" indent="0" algn="ctr" defTabSz="355600">
            <a:lnSpc>
              <a:spcPct val="90000"/>
            </a:lnSpc>
            <a:spcBef>
              <a:spcPct val="0"/>
            </a:spcBef>
            <a:spcAft>
              <a:spcPct val="35000"/>
            </a:spcAft>
            <a:buNone/>
          </a:pPr>
          <a:r>
            <a:rPr lang="en-US" sz="800" kern="1200" dirty="0"/>
            <a:t>Control-Monitor everything with </a:t>
          </a:r>
          <a:r>
            <a:rPr lang="en-US" sz="800" kern="1200" dirty="0" err="1"/>
            <a:t>toit</a:t>
          </a:r>
          <a:r>
            <a:rPr lang="en-US" sz="800" kern="1200" dirty="0"/>
            <a:t> API</a:t>
          </a:r>
          <a:endParaRPr lang="en-IN" sz="800" kern="1200" dirty="0"/>
        </a:p>
      </dsp:txBody>
      <dsp:txXfrm>
        <a:off x="249629" y="1446355"/>
        <a:ext cx="1309256" cy="372797"/>
      </dsp:txXfrm>
    </dsp:sp>
    <dsp:sp modelId="{14B4A858-0EE8-45D4-90F4-6B6BE6062DE1}">
      <dsp:nvSpPr>
        <dsp:cNvPr id="0" name=""/>
        <dsp:cNvSpPr/>
      </dsp:nvSpPr>
      <dsp:spPr>
        <a:xfrm>
          <a:off x="120004" y="405236"/>
          <a:ext cx="119954" cy="1711494"/>
        </a:xfrm>
        <a:custGeom>
          <a:avLst/>
          <a:gdLst/>
          <a:ahLst/>
          <a:cxnLst/>
          <a:rect l="0" t="0" r="0" b="0"/>
          <a:pathLst>
            <a:path>
              <a:moveTo>
                <a:pt x="0" y="0"/>
              </a:moveTo>
              <a:lnTo>
                <a:pt x="0" y="1711494"/>
              </a:lnTo>
              <a:lnTo>
                <a:pt x="119954" y="1711494"/>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FF28878-D63F-40F3-A8B0-A004EFB0CE7F}">
      <dsp:nvSpPr>
        <dsp:cNvPr id="0" name=""/>
        <dsp:cNvSpPr/>
      </dsp:nvSpPr>
      <dsp:spPr>
        <a:xfrm>
          <a:off x="239959" y="1980081"/>
          <a:ext cx="1230803" cy="273299"/>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240" tIns="10160" rIns="15240" bIns="10160" numCol="1" spcCol="1270" anchor="ctr" anchorCtr="0">
          <a:noAutofit/>
        </a:bodyPr>
        <a:lstStyle/>
        <a:p>
          <a:pPr marL="0" lvl="0" indent="0" algn="ctr" defTabSz="355600">
            <a:lnSpc>
              <a:spcPct val="90000"/>
            </a:lnSpc>
            <a:spcBef>
              <a:spcPct val="0"/>
            </a:spcBef>
            <a:spcAft>
              <a:spcPct val="35000"/>
            </a:spcAft>
            <a:buNone/>
          </a:pPr>
          <a:r>
            <a:rPr lang="en-IN" sz="800" kern="1200" dirty="0"/>
            <a:t>Over the Air Updates</a:t>
          </a:r>
        </a:p>
      </dsp:txBody>
      <dsp:txXfrm>
        <a:off x="247964" y="1988086"/>
        <a:ext cx="1214793" cy="257289"/>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346916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142272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395255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847747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713859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817225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688121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030983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5704992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09067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209689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6905452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4685973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2568679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6494538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7127145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8349570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4791568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9483996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7704779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946991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2785547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3963148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3447727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4686432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9861926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6644098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7915729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8786233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2702699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373759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0530063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3131415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2271025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6938131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330319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387287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044855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655500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9.jp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10.emf"/></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11.emf"/></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image" Target="../media/image16.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1.xml"/><Relationship Id="rId5" Type="http://schemas.openxmlformats.org/officeDocument/2006/relationships/image" Target="../media/image25.jpg"/><Relationship Id="rId4" Type="http://schemas.openxmlformats.org/officeDocument/2006/relationships/image" Target="../media/image24.png"/></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5.xml"/><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6.xml"/><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7.xml"/><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8.xml"/><Relationship Id="rId1" Type="http://schemas.openxmlformats.org/officeDocument/2006/relationships/slideLayout" Target="../slideLayouts/slideLayout1.xml"/><Relationship Id="rId5" Type="http://schemas.openxmlformats.org/officeDocument/2006/relationships/image" Target="../media/image29.png"/><Relationship Id="rId4" Type="http://schemas.openxmlformats.org/officeDocument/2006/relationships/image" Target="../media/image31.png"/></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0.xml"/><Relationship Id="rId1" Type="http://schemas.openxmlformats.org/officeDocument/2006/relationships/slideLayout" Target="../slideLayouts/slideLayout1.xml"/><Relationship Id="rId5" Type="http://schemas.openxmlformats.org/officeDocument/2006/relationships/image" Target="../media/image33.png"/><Relationship Id="rId4" Type="http://schemas.openxmlformats.org/officeDocument/2006/relationships/image" Target="../media/image32.jpeg"/></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1.xml"/><Relationship Id="rId1" Type="http://schemas.openxmlformats.org/officeDocument/2006/relationships/slideLayout" Target="../slideLayouts/slideLayout1.xml"/><Relationship Id="rId4" Type="http://schemas.openxmlformats.org/officeDocument/2006/relationships/image" Target="../media/image34.png"/></Relationships>
</file>

<file path=ppt/slides/_rels/slide42.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1.png"/><Relationship Id="rId7" Type="http://schemas.openxmlformats.org/officeDocument/2006/relationships/image" Target="../media/image38.png"/><Relationship Id="rId2" Type="http://schemas.openxmlformats.org/officeDocument/2006/relationships/notesSlide" Target="../notesSlides/notesSlide42.xml"/><Relationship Id="rId1" Type="http://schemas.openxmlformats.org/officeDocument/2006/relationships/slideLayout" Target="../slideLayouts/slideLayout1.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jpg"/><Relationship Id="rId9" Type="http://schemas.openxmlformats.org/officeDocument/2006/relationships/image" Target="../media/image40.png"/></Relationships>
</file>

<file path=ppt/slides/_rels/slide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13" Type="http://schemas.microsoft.com/office/2007/relationships/diagramDrawing" Target="../diagrams/drawing2.xml"/><Relationship Id="rId18" Type="http://schemas.microsoft.com/office/2007/relationships/diagramDrawing" Target="../diagrams/drawing3.xml"/><Relationship Id="rId26" Type="http://schemas.openxmlformats.org/officeDocument/2006/relationships/diagramQuickStyle" Target="../diagrams/quickStyle5.xml"/><Relationship Id="rId21" Type="http://schemas.openxmlformats.org/officeDocument/2006/relationships/diagramQuickStyle" Target="../diagrams/quickStyle4.xml"/><Relationship Id="rId34" Type="http://schemas.openxmlformats.org/officeDocument/2006/relationships/diagramData" Target="../diagrams/data7.xml"/><Relationship Id="rId7" Type="http://schemas.openxmlformats.org/officeDocument/2006/relationships/diagramColors" Target="../diagrams/colors1.xml"/><Relationship Id="rId12" Type="http://schemas.openxmlformats.org/officeDocument/2006/relationships/diagramColors" Target="../diagrams/colors2.xml"/><Relationship Id="rId17" Type="http://schemas.openxmlformats.org/officeDocument/2006/relationships/diagramColors" Target="../diagrams/colors3.xml"/><Relationship Id="rId25" Type="http://schemas.openxmlformats.org/officeDocument/2006/relationships/diagramLayout" Target="../diagrams/layout5.xml"/><Relationship Id="rId33" Type="http://schemas.microsoft.com/office/2007/relationships/diagramDrawing" Target="../diagrams/drawing6.xml"/><Relationship Id="rId38" Type="http://schemas.microsoft.com/office/2007/relationships/diagramDrawing" Target="../diagrams/drawing7.xml"/><Relationship Id="rId2" Type="http://schemas.openxmlformats.org/officeDocument/2006/relationships/notesSlide" Target="../notesSlides/notesSlide6.xml"/><Relationship Id="rId16" Type="http://schemas.openxmlformats.org/officeDocument/2006/relationships/diagramQuickStyle" Target="../diagrams/quickStyle3.xml"/><Relationship Id="rId20" Type="http://schemas.openxmlformats.org/officeDocument/2006/relationships/diagramLayout" Target="../diagrams/layout4.xml"/><Relationship Id="rId29" Type="http://schemas.openxmlformats.org/officeDocument/2006/relationships/diagramData" Target="../diagrams/data6.xml"/><Relationship Id="rId1" Type="http://schemas.openxmlformats.org/officeDocument/2006/relationships/slideLayout" Target="../slideLayouts/slideLayout1.xml"/><Relationship Id="rId6" Type="http://schemas.openxmlformats.org/officeDocument/2006/relationships/diagramQuickStyle" Target="../diagrams/quickStyle1.xml"/><Relationship Id="rId11" Type="http://schemas.openxmlformats.org/officeDocument/2006/relationships/diagramQuickStyle" Target="../diagrams/quickStyle2.xml"/><Relationship Id="rId24" Type="http://schemas.openxmlformats.org/officeDocument/2006/relationships/diagramData" Target="../diagrams/data5.xml"/><Relationship Id="rId32" Type="http://schemas.openxmlformats.org/officeDocument/2006/relationships/diagramColors" Target="../diagrams/colors6.xml"/><Relationship Id="rId37" Type="http://schemas.openxmlformats.org/officeDocument/2006/relationships/diagramColors" Target="../diagrams/colors7.xml"/><Relationship Id="rId5" Type="http://schemas.openxmlformats.org/officeDocument/2006/relationships/diagramLayout" Target="../diagrams/layout1.xml"/><Relationship Id="rId15" Type="http://schemas.openxmlformats.org/officeDocument/2006/relationships/diagramLayout" Target="../diagrams/layout3.xml"/><Relationship Id="rId23" Type="http://schemas.microsoft.com/office/2007/relationships/diagramDrawing" Target="../diagrams/drawing4.xml"/><Relationship Id="rId28" Type="http://schemas.microsoft.com/office/2007/relationships/diagramDrawing" Target="../diagrams/drawing5.xml"/><Relationship Id="rId36" Type="http://schemas.openxmlformats.org/officeDocument/2006/relationships/diagramQuickStyle" Target="../diagrams/quickStyle7.xml"/><Relationship Id="rId10" Type="http://schemas.openxmlformats.org/officeDocument/2006/relationships/diagramLayout" Target="../diagrams/layout2.xml"/><Relationship Id="rId19" Type="http://schemas.openxmlformats.org/officeDocument/2006/relationships/diagramData" Target="../diagrams/data4.xml"/><Relationship Id="rId31" Type="http://schemas.openxmlformats.org/officeDocument/2006/relationships/diagramQuickStyle" Target="../diagrams/quickStyle6.xml"/><Relationship Id="rId4" Type="http://schemas.openxmlformats.org/officeDocument/2006/relationships/diagramData" Target="../diagrams/data1.xml"/><Relationship Id="rId9" Type="http://schemas.openxmlformats.org/officeDocument/2006/relationships/diagramData" Target="../diagrams/data2.xml"/><Relationship Id="rId14" Type="http://schemas.openxmlformats.org/officeDocument/2006/relationships/diagramData" Target="../diagrams/data3.xml"/><Relationship Id="rId22" Type="http://schemas.openxmlformats.org/officeDocument/2006/relationships/diagramColors" Target="../diagrams/colors4.xml"/><Relationship Id="rId27" Type="http://schemas.openxmlformats.org/officeDocument/2006/relationships/diagramColors" Target="../diagrams/colors5.xml"/><Relationship Id="rId30" Type="http://schemas.openxmlformats.org/officeDocument/2006/relationships/diagramLayout" Target="../diagrams/layout6.xml"/><Relationship Id="rId35" Type="http://schemas.openxmlformats.org/officeDocument/2006/relationships/diagramLayout" Target="../diagrams/layout7.xml"/><Relationship Id="rId8" Type="http://schemas.microsoft.com/office/2007/relationships/diagramDrawing" Target="../diagrams/drawing1.xml"/><Relationship Id="rId3"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7.jp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6171E"/>
        </a:solidFill>
        <a:effectLst/>
      </p:bgPr>
    </p:bg>
    <p:spTree>
      <p:nvGrpSpPr>
        <p:cNvPr id="1" name="Shape 53"/>
        <p:cNvGrpSpPr/>
        <p:nvPr/>
      </p:nvGrpSpPr>
      <p:grpSpPr>
        <a:xfrm>
          <a:off x="0" y="0"/>
          <a:ext cx="0" cy="0"/>
          <a:chOff x="0" y="0"/>
          <a:chExt cx="0" cy="0"/>
        </a:xfrm>
      </p:grpSpPr>
      <p:pic>
        <p:nvPicPr>
          <p:cNvPr id="54" name="Google Shape;54;p13"/>
          <p:cNvPicPr preferRelativeResize="0"/>
          <p:nvPr/>
        </p:nvPicPr>
        <p:blipFill>
          <a:blip r:embed="rId3">
            <a:alphaModFix/>
          </a:blip>
          <a:stretch>
            <a:fillRect/>
          </a:stretch>
        </p:blipFill>
        <p:spPr>
          <a:xfrm>
            <a:off x="0" y="0"/>
            <a:ext cx="9144000" cy="5143505"/>
          </a:xfrm>
          <a:prstGeom prst="rect">
            <a:avLst/>
          </a:prstGeom>
          <a:noFill/>
          <a:ln>
            <a:noFill/>
          </a:ln>
        </p:spPr>
      </p:pic>
      <p:sp>
        <p:nvSpPr>
          <p:cNvPr id="3" name="Google Shape;266;p26">
            <a:extLst>
              <a:ext uri="{FF2B5EF4-FFF2-40B4-BE49-F238E27FC236}">
                <a16:creationId xmlns:a16="http://schemas.microsoft.com/office/drawing/2014/main" id="{050B4F91-6EC7-479A-A45C-F4847F358AE7}"/>
              </a:ext>
            </a:extLst>
          </p:cNvPr>
          <p:cNvSpPr txBox="1">
            <a:spLocks noGrp="1"/>
          </p:cNvSpPr>
          <p:nvPr>
            <p:ph type="ctrTitle"/>
          </p:nvPr>
        </p:nvSpPr>
        <p:spPr>
          <a:xfrm>
            <a:off x="809469" y="1446550"/>
            <a:ext cx="7525062" cy="2533338"/>
          </a:xfrm>
          <a:prstGeom prst="rect">
            <a:avLst/>
          </a:prstGeom>
        </p:spPr>
        <p:txBody>
          <a:bodyPr spcFirstLastPara="1" wrap="square" lIns="91425" tIns="91425" rIns="91425" bIns="91425" anchor="t" anchorCtr="0">
            <a:noAutofit/>
          </a:bodyPr>
          <a:lstStyle/>
          <a:p>
            <a:pPr marL="0" lvl="0" indent="0" algn="ctr" rtl="0">
              <a:lnSpc>
                <a:spcPct val="150000"/>
              </a:lnSpc>
              <a:spcBef>
                <a:spcPts val="0"/>
              </a:spcBef>
              <a:spcAft>
                <a:spcPts val="0"/>
              </a:spcAft>
              <a:buNone/>
            </a:pPr>
            <a:r>
              <a:rPr lang="de" dirty="0">
                <a:solidFill>
                  <a:schemeClr val="bg1"/>
                </a:solidFill>
              </a:rPr>
              <a:t>Internet Of Things </a:t>
            </a:r>
            <a:br>
              <a:rPr lang="de" dirty="0">
                <a:solidFill>
                  <a:schemeClr val="bg1"/>
                </a:solidFill>
              </a:rPr>
            </a:br>
            <a:r>
              <a:rPr lang="de" dirty="0">
                <a:solidFill>
                  <a:schemeClr val="bg1"/>
                </a:solidFill>
                <a:latin typeface="Poppins Thin"/>
                <a:cs typeface="Poppins Thin"/>
                <a:sym typeface="Poppins Thin"/>
              </a:rPr>
              <a:t>Hands on Workshop</a:t>
            </a:r>
            <a:endParaRPr dirty="0">
              <a:solidFill>
                <a:schemeClr val="bg1"/>
              </a:solidFill>
              <a:latin typeface="Poppins Thin"/>
              <a:ea typeface="Poppins Thin"/>
              <a:cs typeface="Poppins Thin"/>
              <a:sym typeface="Poppins Thin"/>
            </a:endParaRPr>
          </a:p>
        </p:txBody>
      </p:sp>
      <p:cxnSp>
        <p:nvCxnSpPr>
          <p:cNvPr id="4" name="Straight Connector 3">
            <a:extLst>
              <a:ext uri="{FF2B5EF4-FFF2-40B4-BE49-F238E27FC236}">
                <a16:creationId xmlns:a16="http://schemas.microsoft.com/office/drawing/2014/main" id="{E97D08EA-2CD2-43D3-9C3E-19E02EE51469}"/>
              </a:ext>
            </a:extLst>
          </p:cNvPr>
          <p:cNvCxnSpPr/>
          <p:nvPr/>
        </p:nvCxnSpPr>
        <p:spPr>
          <a:xfrm>
            <a:off x="1461541" y="2818151"/>
            <a:ext cx="649823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94F37D92-2993-4D8E-8D33-180C6A8CCD2B}"/>
              </a:ext>
            </a:extLst>
          </p:cNvPr>
          <p:cNvSpPr txBox="1"/>
          <p:nvPr/>
        </p:nvSpPr>
        <p:spPr>
          <a:xfrm>
            <a:off x="3061741" y="415498"/>
            <a:ext cx="3297836" cy="307777"/>
          </a:xfrm>
          <a:prstGeom prst="rect">
            <a:avLst/>
          </a:prstGeom>
          <a:noFill/>
        </p:spPr>
        <p:txBody>
          <a:bodyPr wrap="square" rtlCol="0">
            <a:spAutoFit/>
          </a:bodyPr>
          <a:lstStyle/>
          <a:p>
            <a:pPr algn="ctr"/>
            <a:r>
              <a:rPr lang="en-IN" dirty="0">
                <a:solidFill>
                  <a:schemeClr val="bg1"/>
                </a:solidFill>
              </a:rPr>
              <a:t>DAY 1</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4" name="Google Shape;54;p13"/>
          <p:cNvPicPr preferRelativeResize="0"/>
          <p:nvPr/>
        </p:nvPicPr>
        <p:blipFill>
          <a:blip r:embed="rId3">
            <a:alphaModFix/>
          </a:blip>
          <a:stretch>
            <a:fillRect/>
          </a:stretch>
        </p:blipFill>
        <p:spPr>
          <a:xfrm>
            <a:off x="0" y="0"/>
            <a:ext cx="9144000" cy="5143505"/>
          </a:xfrm>
          <a:prstGeom prst="rect">
            <a:avLst/>
          </a:prstGeom>
          <a:noFill/>
          <a:ln>
            <a:noFill/>
          </a:ln>
        </p:spPr>
      </p:pic>
      <p:pic>
        <p:nvPicPr>
          <p:cNvPr id="5" name="Picture 4" descr="A group of people on a stage&#10;&#10;Description automatically generated with medium confidence">
            <a:extLst>
              <a:ext uri="{FF2B5EF4-FFF2-40B4-BE49-F238E27FC236}">
                <a16:creationId xmlns:a16="http://schemas.microsoft.com/office/drawing/2014/main" id="{82401B9F-7B9F-4D55-AE09-636C36B99A0E}"/>
              </a:ext>
            </a:extLst>
          </p:cNvPr>
          <p:cNvPicPr>
            <a:picLocks noChangeAspect="1"/>
          </p:cNvPicPr>
          <p:nvPr/>
        </p:nvPicPr>
        <p:blipFill>
          <a:blip r:embed="rId4"/>
          <a:stretch>
            <a:fillRect/>
          </a:stretch>
        </p:blipFill>
        <p:spPr>
          <a:xfrm>
            <a:off x="1590906" y="259729"/>
            <a:ext cx="5545876" cy="5545876"/>
          </a:xfrm>
          <a:prstGeom prst="rect">
            <a:avLst/>
          </a:prstGeom>
        </p:spPr>
      </p:pic>
      <p:sp>
        <p:nvSpPr>
          <p:cNvPr id="6" name="TextBox 5">
            <a:extLst>
              <a:ext uri="{FF2B5EF4-FFF2-40B4-BE49-F238E27FC236}">
                <a16:creationId xmlns:a16="http://schemas.microsoft.com/office/drawing/2014/main" id="{6E9E2DD5-7E40-4AF6-BE95-0E5F01D2AB27}"/>
              </a:ext>
            </a:extLst>
          </p:cNvPr>
          <p:cNvSpPr txBox="1"/>
          <p:nvPr/>
        </p:nvSpPr>
        <p:spPr>
          <a:xfrm>
            <a:off x="2007218" y="327102"/>
            <a:ext cx="5129564" cy="523220"/>
          </a:xfrm>
          <a:prstGeom prst="rect">
            <a:avLst/>
          </a:prstGeom>
          <a:noFill/>
        </p:spPr>
        <p:txBody>
          <a:bodyPr wrap="square" rtlCol="0">
            <a:spAutoFit/>
          </a:bodyPr>
          <a:lstStyle/>
          <a:p>
            <a:pPr algn="ctr"/>
            <a:r>
              <a:rPr lang="en-US" sz="2800" dirty="0" err="1">
                <a:solidFill>
                  <a:schemeClr val="bg1"/>
                </a:solidFill>
                <a:latin typeface="Amasis MT Pro Medium" panose="020B0604020202020204" pitchFamily="18" charset="0"/>
              </a:rPr>
              <a:t>InterConnected</a:t>
            </a:r>
            <a:r>
              <a:rPr lang="en-US" sz="2800" dirty="0">
                <a:solidFill>
                  <a:schemeClr val="bg1"/>
                </a:solidFill>
                <a:latin typeface="Amasis MT Pro Medium" panose="020B0604020202020204" pitchFamily="18" charset="0"/>
              </a:rPr>
              <a:t> Humans</a:t>
            </a:r>
            <a:endParaRPr lang="en-IN" sz="2800" dirty="0">
              <a:solidFill>
                <a:schemeClr val="bg1"/>
              </a:solidFill>
              <a:latin typeface="Amasis MT Pro Medium" panose="020B0604020202020204" pitchFamily="18" charset="0"/>
            </a:endParaRPr>
          </a:p>
        </p:txBody>
      </p:sp>
    </p:spTree>
    <p:extLst>
      <p:ext uri="{BB962C8B-B14F-4D97-AF65-F5344CB8AC3E}">
        <p14:creationId xmlns:p14="http://schemas.microsoft.com/office/powerpoint/2010/main" val="32484672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4" name="Google Shape;54;p13"/>
          <p:cNvPicPr preferRelativeResize="0"/>
          <p:nvPr/>
        </p:nvPicPr>
        <p:blipFill>
          <a:blip r:embed="rId3">
            <a:alphaModFix/>
          </a:blip>
          <a:stretch>
            <a:fillRect/>
          </a:stretch>
        </p:blipFill>
        <p:spPr>
          <a:xfrm>
            <a:off x="0" y="0"/>
            <a:ext cx="9144000" cy="5143505"/>
          </a:xfrm>
          <a:prstGeom prst="rect">
            <a:avLst/>
          </a:prstGeom>
          <a:noFill/>
          <a:ln>
            <a:noFill/>
          </a:ln>
        </p:spPr>
      </p:pic>
      <p:sp>
        <p:nvSpPr>
          <p:cNvPr id="3" name="TextBox 2">
            <a:extLst>
              <a:ext uri="{FF2B5EF4-FFF2-40B4-BE49-F238E27FC236}">
                <a16:creationId xmlns:a16="http://schemas.microsoft.com/office/drawing/2014/main" id="{E6ADA9F6-3A98-4A01-ABD9-BDE3A3D84971}"/>
              </a:ext>
            </a:extLst>
          </p:cNvPr>
          <p:cNvSpPr txBox="1"/>
          <p:nvPr/>
        </p:nvSpPr>
        <p:spPr>
          <a:xfrm>
            <a:off x="2007218" y="327102"/>
            <a:ext cx="5129564" cy="523220"/>
          </a:xfrm>
          <a:prstGeom prst="rect">
            <a:avLst/>
          </a:prstGeom>
          <a:noFill/>
        </p:spPr>
        <p:txBody>
          <a:bodyPr wrap="square" rtlCol="0">
            <a:spAutoFit/>
          </a:bodyPr>
          <a:lstStyle/>
          <a:p>
            <a:pPr algn="ctr"/>
            <a:r>
              <a:rPr lang="en-US" sz="2800" dirty="0">
                <a:solidFill>
                  <a:schemeClr val="bg1"/>
                </a:solidFill>
                <a:latin typeface="Amasis MT Pro Medium" panose="020B0604020202020204" pitchFamily="18" charset="0"/>
              </a:rPr>
              <a:t>Top Examples</a:t>
            </a:r>
            <a:endParaRPr lang="en-IN" sz="2800" dirty="0">
              <a:solidFill>
                <a:schemeClr val="bg1"/>
              </a:solidFill>
              <a:latin typeface="Amasis MT Pro Medium" panose="020B0604020202020204" pitchFamily="18" charset="0"/>
            </a:endParaRPr>
          </a:p>
        </p:txBody>
      </p:sp>
      <p:sp>
        <p:nvSpPr>
          <p:cNvPr id="2" name="TextBox 1">
            <a:extLst>
              <a:ext uri="{FF2B5EF4-FFF2-40B4-BE49-F238E27FC236}">
                <a16:creationId xmlns:a16="http://schemas.microsoft.com/office/drawing/2014/main" id="{3D75B627-B1D4-48DF-8BE9-2C2D7511AF90}"/>
              </a:ext>
            </a:extLst>
          </p:cNvPr>
          <p:cNvSpPr txBox="1"/>
          <p:nvPr/>
        </p:nvSpPr>
        <p:spPr>
          <a:xfrm>
            <a:off x="711200" y="1320800"/>
            <a:ext cx="7910286" cy="2540567"/>
          </a:xfrm>
          <a:prstGeom prst="rect">
            <a:avLst/>
          </a:prstGeom>
          <a:noFill/>
        </p:spPr>
        <p:txBody>
          <a:bodyPr wrap="square" rtlCol="0">
            <a:spAutoFit/>
          </a:bodyPr>
          <a:lstStyle/>
          <a:p>
            <a:pPr marL="285750" indent="-285750">
              <a:lnSpc>
                <a:spcPct val="150000"/>
              </a:lnSpc>
              <a:buClr>
                <a:schemeClr val="bg1"/>
              </a:buClr>
              <a:buFont typeface="Arial" panose="020B0604020202020204" pitchFamily="34" charset="0"/>
              <a:buChar char="•"/>
            </a:pPr>
            <a:r>
              <a:rPr lang="en-IN" sz="1800" dirty="0">
                <a:solidFill>
                  <a:schemeClr val="bg1"/>
                </a:solidFill>
                <a:latin typeface="Calibri" panose="020F0502020204030204" pitchFamily="34" charset="0"/>
                <a:ea typeface="Calibri" panose="020F0502020204030204" pitchFamily="34" charset="0"/>
                <a:cs typeface="Times New Roman" panose="02020603050405020304" pitchFamily="18" charset="0"/>
              </a:rPr>
              <a:t>I</a:t>
            </a:r>
            <a:r>
              <a:rPr lang="en-IN"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nventory-tracking systems (workplace, logistics, import</a:t>
            </a:r>
            <a:r>
              <a:rPr lang="en-IN" sz="1800" dirty="0">
                <a:solidFill>
                  <a:schemeClr val="bg1"/>
                </a:solidFill>
                <a:latin typeface="Calibri" panose="020F0502020204030204" pitchFamily="34" charset="0"/>
                <a:ea typeface="Calibri" panose="020F0502020204030204" pitchFamily="34" charset="0"/>
                <a:cs typeface="Times New Roman" panose="02020603050405020304" pitchFamily="18" charset="0"/>
              </a:rPr>
              <a:t>-export, etc)</a:t>
            </a:r>
          </a:p>
          <a:p>
            <a:pPr marL="285750" indent="-285750">
              <a:lnSpc>
                <a:spcPct val="150000"/>
              </a:lnSpc>
              <a:buClr>
                <a:schemeClr val="bg1"/>
              </a:buClr>
              <a:buFont typeface="Arial" panose="020B0604020202020204" pitchFamily="34" charset="0"/>
              <a:buChar char="•"/>
            </a:pPr>
            <a:r>
              <a:rPr lang="en-IN" sz="1800" dirty="0">
                <a:solidFill>
                  <a:schemeClr val="bg1"/>
                </a:solidFill>
                <a:latin typeface="Calibri" panose="020F0502020204030204" pitchFamily="34" charset="0"/>
                <a:ea typeface="Calibri" panose="020F0502020204030204" pitchFamily="34" charset="0"/>
                <a:cs typeface="Times New Roman" panose="02020603050405020304" pitchFamily="18" charset="0"/>
              </a:rPr>
              <a:t>Machines in Manufacturing Factories</a:t>
            </a:r>
          </a:p>
          <a:p>
            <a:pPr marL="285750" indent="-285750">
              <a:lnSpc>
                <a:spcPct val="150000"/>
              </a:lnSpc>
              <a:buClr>
                <a:schemeClr val="bg1"/>
              </a:buClr>
              <a:buFont typeface="Arial" panose="020B0604020202020204" pitchFamily="34" charset="0"/>
              <a:buChar char="•"/>
            </a:pPr>
            <a:r>
              <a:rPr lang="en-IN"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Tags and sensors for security </a:t>
            </a:r>
          </a:p>
          <a:p>
            <a:pPr marL="285750" indent="-285750">
              <a:lnSpc>
                <a:spcPct val="150000"/>
              </a:lnSpc>
              <a:buClr>
                <a:schemeClr val="bg1"/>
              </a:buClr>
              <a:buFont typeface="Arial" panose="020B0604020202020204" pitchFamily="34" charset="0"/>
              <a:buChar char="•"/>
            </a:pPr>
            <a:r>
              <a:rPr lang="en-IN" sz="1800" dirty="0">
                <a:solidFill>
                  <a:schemeClr val="bg1"/>
                </a:solidFill>
                <a:latin typeface="Calibri" panose="020F0502020204030204" pitchFamily="34" charset="0"/>
                <a:ea typeface="Calibri" panose="020F0502020204030204" pitchFamily="34" charset="0"/>
                <a:cs typeface="Times New Roman" panose="02020603050405020304" pitchFamily="18" charset="0"/>
              </a:rPr>
              <a:t>HealthCare system </a:t>
            </a:r>
          </a:p>
          <a:p>
            <a:pPr marL="285750" indent="-285750">
              <a:lnSpc>
                <a:spcPct val="150000"/>
              </a:lnSpc>
              <a:buClr>
                <a:schemeClr val="bg1"/>
              </a:buClr>
              <a:buFont typeface="Arial" panose="020B0604020202020204" pitchFamily="34" charset="0"/>
              <a:buChar char="•"/>
            </a:pPr>
            <a:r>
              <a:rPr lang="en-IN" sz="1800" dirty="0">
                <a:solidFill>
                  <a:schemeClr val="bg1"/>
                </a:solidFill>
                <a:latin typeface="Calibri" panose="020F0502020204030204" pitchFamily="34" charset="0"/>
                <a:ea typeface="Calibri" panose="020F0502020204030204" pitchFamily="34" charset="0"/>
                <a:cs typeface="Times New Roman" panose="02020603050405020304" pitchFamily="18" charset="0"/>
              </a:rPr>
              <a:t>Appliance Control (home-automation, smart fridge, toaster, etc) </a:t>
            </a:r>
          </a:p>
          <a:p>
            <a:pPr marL="285750" indent="-285750">
              <a:lnSpc>
                <a:spcPct val="150000"/>
              </a:lnSpc>
              <a:buClr>
                <a:schemeClr val="bg1"/>
              </a:buClr>
              <a:buFont typeface="Arial" panose="020B0604020202020204" pitchFamily="34" charset="0"/>
              <a:buChar char="•"/>
            </a:pPr>
            <a:r>
              <a:rPr lang="en-IN"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Environmental data gathering (weather, air quality, etc)</a:t>
            </a:r>
            <a:endParaRPr lang="en-IN" dirty="0">
              <a:solidFill>
                <a:schemeClr val="bg1"/>
              </a:solidFill>
            </a:endParaRPr>
          </a:p>
        </p:txBody>
      </p:sp>
    </p:spTree>
    <p:extLst>
      <p:ext uri="{BB962C8B-B14F-4D97-AF65-F5344CB8AC3E}">
        <p14:creationId xmlns:p14="http://schemas.microsoft.com/office/powerpoint/2010/main" val="36385145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4" name="Google Shape;54;p13"/>
          <p:cNvPicPr preferRelativeResize="0"/>
          <p:nvPr/>
        </p:nvPicPr>
        <p:blipFill>
          <a:blip r:embed="rId3">
            <a:alphaModFix/>
          </a:blip>
          <a:stretch>
            <a:fillRect/>
          </a:stretch>
        </p:blipFill>
        <p:spPr>
          <a:xfrm>
            <a:off x="0" y="-5"/>
            <a:ext cx="9144000" cy="5143505"/>
          </a:xfrm>
          <a:prstGeom prst="rect">
            <a:avLst/>
          </a:prstGeom>
          <a:noFill/>
          <a:ln>
            <a:noFill/>
          </a:ln>
        </p:spPr>
      </p:pic>
      <p:pic>
        <p:nvPicPr>
          <p:cNvPr id="3" name="Picture 2" descr="Chart, bubble chart&#10;&#10;Description automatically generated">
            <a:extLst>
              <a:ext uri="{FF2B5EF4-FFF2-40B4-BE49-F238E27FC236}">
                <a16:creationId xmlns:a16="http://schemas.microsoft.com/office/drawing/2014/main" id="{48799570-0AF8-43D5-AF0C-A764DC223985}"/>
              </a:ext>
            </a:extLst>
          </p:cNvPr>
          <p:cNvPicPr>
            <a:picLocks noChangeAspect="1"/>
          </p:cNvPicPr>
          <p:nvPr/>
        </p:nvPicPr>
        <p:blipFill>
          <a:blip r:embed="rId4"/>
          <a:stretch>
            <a:fillRect/>
          </a:stretch>
        </p:blipFill>
        <p:spPr>
          <a:xfrm>
            <a:off x="2362200" y="367471"/>
            <a:ext cx="4419600" cy="4408551"/>
          </a:xfrm>
          <a:prstGeom prst="rect">
            <a:avLst/>
          </a:prstGeom>
        </p:spPr>
      </p:pic>
    </p:spTree>
    <p:extLst>
      <p:ext uri="{BB962C8B-B14F-4D97-AF65-F5344CB8AC3E}">
        <p14:creationId xmlns:p14="http://schemas.microsoft.com/office/powerpoint/2010/main" val="19078798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4" name="Google Shape;54;p13"/>
          <p:cNvPicPr preferRelativeResize="0"/>
          <p:nvPr/>
        </p:nvPicPr>
        <p:blipFill>
          <a:blip r:embed="rId3">
            <a:alphaModFix/>
          </a:blip>
          <a:stretch>
            <a:fillRect/>
          </a:stretch>
        </p:blipFill>
        <p:spPr>
          <a:xfrm>
            <a:off x="0" y="0"/>
            <a:ext cx="9144000" cy="5143505"/>
          </a:xfrm>
          <a:prstGeom prst="rect">
            <a:avLst/>
          </a:prstGeom>
          <a:noFill/>
          <a:ln>
            <a:noFill/>
          </a:ln>
        </p:spPr>
      </p:pic>
      <p:sp>
        <p:nvSpPr>
          <p:cNvPr id="3" name="TextBox 2">
            <a:extLst>
              <a:ext uri="{FF2B5EF4-FFF2-40B4-BE49-F238E27FC236}">
                <a16:creationId xmlns:a16="http://schemas.microsoft.com/office/drawing/2014/main" id="{B98E1F8E-AC33-492C-97DE-3BCB4E40D7EA}"/>
              </a:ext>
            </a:extLst>
          </p:cNvPr>
          <p:cNvSpPr txBox="1"/>
          <p:nvPr/>
        </p:nvSpPr>
        <p:spPr>
          <a:xfrm>
            <a:off x="2007218" y="327102"/>
            <a:ext cx="5129564" cy="523220"/>
          </a:xfrm>
          <a:prstGeom prst="rect">
            <a:avLst/>
          </a:prstGeom>
          <a:noFill/>
        </p:spPr>
        <p:txBody>
          <a:bodyPr wrap="square" rtlCol="0">
            <a:spAutoFit/>
          </a:bodyPr>
          <a:lstStyle/>
          <a:p>
            <a:pPr algn="ctr"/>
            <a:r>
              <a:rPr lang="en-US" sz="2800" dirty="0">
                <a:solidFill>
                  <a:schemeClr val="bg1"/>
                </a:solidFill>
                <a:latin typeface="Amasis MT Pro Medium" panose="020B0604020202020204" pitchFamily="18" charset="0"/>
              </a:rPr>
              <a:t>Branches of IoT</a:t>
            </a:r>
            <a:endParaRPr lang="en-IN" sz="2800" dirty="0">
              <a:solidFill>
                <a:schemeClr val="bg1"/>
              </a:solidFill>
              <a:latin typeface="Amasis MT Pro Medium" panose="020B0604020202020204" pitchFamily="18" charset="0"/>
            </a:endParaRPr>
          </a:p>
        </p:txBody>
      </p:sp>
      <p:sp>
        <p:nvSpPr>
          <p:cNvPr id="4" name="TextBox 3">
            <a:extLst>
              <a:ext uri="{FF2B5EF4-FFF2-40B4-BE49-F238E27FC236}">
                <a16:creationId xmlns:a16="http://schemas.microsoft.com/office/drawing/2014/main" id="{2DBD026D-EF44-426C-AEBF-AF1F370C3997}"/>
              </a:ext>
            </a:extLst>
          </p:cNvPr>
          <p:cNvSpPr txBox="1"/>
          <p:nvPr/>
        </p:nvSpPr>
        <p:spPr>
          <a:xfrm>
            <a:off x="711200" y="1320800"/>
            <a:ext cx="7910286" cy="2769284"/>
          </a:xfrm>
          <a:prstGeom prst="rect">
            <a:avLst/>
          </a:prstGeom>
          <a:noFill/>
        </p:spPr>
        <p:txBody>
          <a:bodyPr wrap="square" rtlCol="0">
            <a:spAutoFit/>
          </a:bodyPr>
          <a:lstStyle/>
          <a:p>
            <a:pPr marL="285750" indent="-285750" algn="just">
              <a:lnSpc>
                <a:spcPct val="107000"/>
              </a:lnSpc>
              <a:spcAft>
                <a:spcPts val="800"/>
              </a:spcAft>
              <a:buClr>
                <a:schemeClr val="bg1"/>
              </a:buClr>
              <a:buFont typeface="Arial" panose="020B0604020202020204" pitchFamily="34" charset="0"/>
              <a:buChar char="•"/>
            </a:pPr>
            <a:r>
              <a:rPr lang="en-IN" sz="1800" b="1" dirty="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rPr>
              <a:t>Data Centre</a:t>
            </a:r>
          </a:p>
          <a:p>
            <a:pPr marL="285750" indent="-285750" algn="just">
              <a:lnSpc>
                <a:spcPct val="107000"/>
              </a:lnSpc>
              <a:spcAft>
                <a:spcPts val="800"/>
              </a:spcAft>
              <a:buClr>
                <a:schemeClr val="bg1"/>
              </a:buClr>
              <a:buFont typeface="Arial" panose="020B0604020202020204" pitchFamily="34" charset="0"/>
              <a:buChar char="•"/>
            </a:pPr>
            <a:r>
              <a:rPr lang="en-IN" sz="1800" b="1" dirty="0">
                <a:solidFill>
                  <a:schemeClr val="bg1"/>
                </a:solidFill>
                <a:latin typeface="Arial" panose="020B0604020202020204" pitchFamily="34" charset="0"/>
                <a:ea typeface="Times New Roman" panose="02020603050405020304" pitchFamily="18" charset="0"/>
              </a:rPr>
              <a:t>I</a:t>
            </a:r>
            <a:r>
              <a:rPr lang="en-IN" sz="1800" b="1" dirty="0">
                <a:solidFill>
                  <a:schemeClr val="bg1"/>
                </a:solidFill>
                <a:effectLst/>
                <a:latin typeface="Arial" panose="020B0604020202020204" pitchFamily="34" charset="0"/>
                <a:ea typeface="Times New Roman" panose="02020603050405020304" pitchFamily="18" charset="0"/>
              </a:rPr>
              <a:t>nventory </a:t>
            </a:r>
            <a:r>
              <a:rPr lang="en-IN" sz="1800" b="1" dirty="0">
                <a:solidFill>
                  <a:schemeClr val="bg1"/>
                </a:solidFill>
                <a:latin typeface="Arial" panose="020B0604020202020204" pitchFamily="34" charset="0"/>
                <a:ea typeface="Times New Roman" panose="02020603050405020304" pitchFamily="18" charset="0"/>
              </a:rPr>
              <a:t>M</a:t>
            </a:r>
            <a:r>
              <a:rPr lang="en-IN" sz="1800" b="1" dirty="0">
                <a:solidFill>
                  <a:schemeClr val="bg1"/>
                </a:solidFill>
                <a:effectLst/>
                <a:latin typeface="Arial" panose="020B0604020202020204" pitchFamily="34" charset="0"/>
                <a:ea typeface="Times New Roman" panose="02020603050405020304" pitchFamily="18" charset="0"/>
              </a:rPr>
              <a:t>anagement</a:t>
            </a:r>
          </a:p>
          <a:p>
            <a:pPr marL="285750" indent="-285750" algn="just">
              <a:lnSpc>
                <a:spcPct val="107000"/>
              </a:lnSpc>
              <a:spcAft>
                <a:spcPts val="800"/>
              </a:spcAft>
              <a:buClr>
                <a:schemeClr val="bg1"/>
              </a:buClr>
              <a:buFont typeface="Arial" panose="020B0604020202020204" pitchFamily="34" charset="0"/>
              <a:buChar char="•"/>
            </a:pPr>
            <a:r>
              <a:rPr lang="en-IN" sz="1800" b="1" dirty="0">
                <a:solidFill>
                  <a:schemeClr val="bg1"/>
                </a:solidFill>
                <a:latin typeface="Arial" panose="020B0604020202020204" pitchFamily="34" charset="0"/>
                <a:ea typeface="Calibri" panose="020F0502020204030204" pitchFamily="34" charset="0"/>
                <a:cs typeface="Times New Roman" panose="02020603050405020304" pitchFamily="18" charset="0"/>
              </a:rPr>
              <a:t>Security</a:t>
            </a:r>
          </a:p>
          <a:p>
            <a:pPr marL="285750" indent="-285750" algn="just">
              <a:lnSpc>
                <a:spcPct val="107000"/>
              </a:lnSpc>
              <a:spcAft>
                <a:spcPts val="800"/>
              </a:spcAft>
              <a:buClr>
                <a:schemeClr val="bg1"/>
              </a:buClr>
              <a:buFont typeface="Arial" panose="020B0604020202020204" pitchFamily="34" charset="0"/>
              <a:buChar char="•"/>
            </a:pPr>
            <a:r>
              <a:rPr lang="en-IN" sz="1800" b="1" dirty="0">
                <a:solidFill>
                  <a:schemeClr val="bg1"/>
                </a:solidFill>
                <a:effectLst/>
                <a:latin typeface="Arial" panose="020B0604020202020204" pitchFamily="34" charset="0"/>
                <a:ea typeface="Calibri" panose="020F0502020204030204" pitchFamily="34" charset="0"/>
                <a:cs typeface="Times New Roman" panose="02020603050405020304" pitchFamily="18" charset="0"/>
              </a:rPr>
              <a:t>Mobile Device (Portable/wearable)</a:t>
            </a:r>
          </a:p>
          <a:p>
            <a:pPr marL="285750" indent="-285750" algn="just">
              <a:lnSpc>
                <a:spcPct val="107000"/>
              </a:lnSpc>
              <a:spcAft>
                <a:spcPts val="800"/>
              </a:spcAft>
              <a:buClr>
                <a:schemeClr val="bg1"/>
              </a:buClr>
              <a:buFont typeface="Arial" panose="020B0604020202020204" pitchFamily="34" charset="0"/>
              <a:buChar char="•"/>
            </a:pPr>
            <a:r>
              <a:rPr lang="en-IN" sz="1800" b="1" dirty="0">
                <a:solidFill>
                  <a:schemeClr val="bg1"/>
                </a:solidFill>
                <a:latin typeface="Arial" panose="020B0604020202020204" pitchFamily="34" charset="0"/>
                <a:ea typeface="Calibri" panose="020F0502020204030204" pitchFamily="34" charset="0"/>
                <a:cs typeface="Times New Roman" panose="02020603050405020304" pitchFamily="18" charset="0"/>
              </a:rPr>
              <a:t>Asset and Fleet Management</a:t>
            </a:r>
          </a:p>
          <a:p>
            <a:pPr marL="285750" indent="-285750" algn="just">
              <a:lnSpc>
                <a:spcPct val="107000"/>
              </a:lnSpc>
              <a:spcAft>
                <a:spcPts val="800"/>
              </a:spcAft>
              <a:buClr>
                <a:schemeClr val="bg1"/>
              </a:buClr>
              <a:buFont typeface="Arial" panose="020B0604020202020204" pitchFamily="34" charset="0"/>
              <a:buChar char="•"/>
            </a:pPr>
            <a:r>
              <a:rPr lang="en-IN" sz="1800" b="1" dirty="0">
                <a:solidFill>
                  <a:schemeClr val="bg1"/>
                </a:solidFill>
                <a:effectLst/>
                <a:latin typeface="Arial" panose="020B0604020202020204" pitchFamily="34" charset="0"/>
                <a:ea typeface="Calibri" panose="020F0502020204030204" pitchFamily="34" charset="0"/>
                <a:cs typeface="Times New Roman" panose="02020603050405020304" pitchFamily="18" charset="0"/>
              </a:rPr>
              <a:t>HealthCare</a:t>
            </a:r>
          </a:p>
          <a:p>
            <a:pPr marL="285750" indent="-285750" algn="just">
              <a:lnSpc>
                <a:spcPct val="107000"/>
              </a:lnSpc>
              <a:spcAft>
                <a:spcPts val="800"/>
              </a:spcAft>
              <a:buClr>
                <a:schemeClr val="bg1"/>
              </a:buClr>
              <a:buFont typeface="Arial" panose="020B0604020202020204" pitchFamily="34" charset="0"/>
              <a:buChar char="•"/>
            </a:pPr>
            <a:r>
              <a:rPr lang="en-IN" sz="1800" b="1" dirty="0">
                <a:solidFill>
                  <a:schemeClr val="bg1"/>
                </a:solidFill>
                <a:latin typeface="Arial" panose="020B0604020202020204" pitchFamily="34" charset="0"/>
                <a:ea typeface="Calibri" panose="020F0502020204030204" pitchFamily="34" charset="0"/>
                <a:cs typeface="Times New Roman" panose="02020603050405020304" pitchFamily="18" charset="0"/>
              </a:rPr>
              <a:t>Retail/Commercial Products</a:t>
            </a:r>
            <a:endParaRPr lang="en-IN"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8832725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4" name="Google Shape;54;p13"/>
          <p:cNvPicPr preferRelativeResize="0"/>
          <p:nvPr/>
        </p:nvPicPr>
        <p:blipFill>
          <a:blip r:embed="rId3">
            <a:alphaModFix/>
          </a:blip>
          <a:stretch>
            <a:fillRect/>
          </a:stretch>
        </p:blipFill>
        <p:spPr>
          <a:xfrm>
            <a:off x="0" y="0"/>
            <a:ext cx="9144000" cy="5143505"/>
          </a:xfrm>
          <a:prstGeom prst="rect">
            <a:avLst/>
          </a:prstGeom>
          <a:noFill/>
          <a:ln>
            <a:noFill/>
          </a:ln>
        </p:spPr>
      </p:pic>
      <p:sp>
        <p:nvSpPr>
          <p:cNvPr id="3" name="TextBox 2">
            <a:extLst>
              <a:ext uri="{FF2B5EF4-FFF2-40B4-BE49-F238E27FC236}">
                <a16:creationId xmlns:a16="http://schemas.microsoft.com/office/drawing/2014/main" id="{4CB5F009-2D08-43DA-926C-1454046F9E4D}"/>
              </a:ext>
            </a:extLst>
          </p:cNvPr>
          <p:cNvSpPr txBox="1"/>
          <p:nvPr/>
        </p:nvSpPr>
        <p:spPr>
          <a:xfrm>
            <a:off x="2007218" y="327102"/>
            <a:ext cx="5129564" cy="523220"/>
          </a:xfrm>
          <a:prstGeom prst="rect">
            <a:avLst/>
          </a:prstGeom>
          <a:noFill/>
        </p:spPr>
        <p:txBody>
          <a:bodyPr wrap="square" rtlCol="0">
            <a:spAutoFit/>
          </a:bodyPr>
          <a:lstStyle/>
          <a:p>
            <a:pPr algn="ctr"/>
            <a:r>
              <a:rPr lang="en-US" sz="2800" dirty="0">
                <a:solidFill>
                  <a:schemeClr val="bg1"/>
                </a:solidFill>
                <a:latin typeface="Amasis MT Pro Medium" panose="020B0604020202020204" pitchFamily="18" charset="0"/>
              </a:rPr>
              <a:t>Sections in IoT network</a:t>
            </a:r>
            <a:endParaRPr lang="en-IN" sz="2800" dirty="0">
              <a:solidFill>
                <a:schemeClr val="bg1"/>
              </a:solidFill>
              <a:latin typeface="Amasis MT Pro Medium" panose="020B0604020202020204" pitchFamily="18" charset="0"/>
            </a:endParaRPr>
          </a:p>
        </p:txBody>
      </p:sp>
      <p:sp>
        <p:nvSpPr>
          <p:cNvPr id="4" name="TextBox 3">
            <a:extLst>
              <a:ext uri="{FF2B5EF4-FFF2-40B4-BE49-F238E27FC236}">
                <a16:creationId xmlns:a16="http://schemas.microsoft.com/office/drawing/2014/main" id="{A2A9E7AF-CD5F-4227-AABE-111FD2E01F48}"/>
              </a:ext>
            </a:extLst>
          </p:cNvPr>
          <p:cNvSpPr txBox="1"/>
          <p:nvPr/>
        </p:nvSpPr>
        <p:spPr>
          <a:xfrm>
            <a:off x="711200" y="1320800"/>
            <a:ext cx="7910286" cy="3416320"/>
          </a:xfrm>
          <a:prstGeom prst="rect">
            <a:avLst/>
          </a:prstGeom>
          <a:noFill/>
        </p:spPr>
        <p:txBody>
          <a:bodyPr wrap="square" rtlCol="0">
            <a:spAutoFit/>
          </a:bodyPr>
          <a:lstStyle/>
          <a:p>
            <a:pPr marL="285750" indent="-285750">
              <a:buClr>
                <a:schemeClr val="bg1"/>
              </a:buClr>
              <a:buFont typeface="Arial" panose="020B0604020202020204" pitchFamily="34" charset="0"/>
              <a:buChar char="•"/>
            </a:pPr>
            <a:r>
              <a:rPr lang="en-US" sz="1800" b="1" i="0" u="sng" strike="noStrike" baseline="0" dirty="0">
                <a:solidFill>
                  <a:schemeClr val="accent6">
                    <a:lumMod val="40000"/>
                    <a:lumOff val="60000"/>
                  </a:schemeClr>
                </a:solidFill>
                <a:latin typeface="Abadi" panose="020B0604020104020204" pitchFamily="34" charset="0"/>
              </a:rPr>
              <a:t>Database</a:t>
            </a:r>
            <a:r>
              <a:rPr lang="en-US" sz="1800" i="0" strike="noStrike" baseline="0" dirty="0">
                <a:solidFill>
                  <a:schemeClr val="accent6">
                    <a:lumMod val="40000"/>
                    <a:lumOff val="60000"/>
                  </a:schemeClr>
                </a:solidFill>
                <a:latin typeface="Abadi" panose="020B0604020104020204" pitchFamily="34" charset="0"/>
              </a:rPr>
              <a:t>: </a:t>
            </a:r>
            <a:r>
              <a:rPr lang="en-US" sz="1800" i="0" u="none" strike="noStrike" baseline="0" dirty="0">
                <a:solidFill>
                  <a:schemeClr val="bg1"/>
                </a:solidFill>
                <a:latin typeface="Abadi" panose="020B0604020104020204" pitchFamily="34" charset="0"/>
              </a:rPr>
              <a:t>Database can be either local or in the cloud and stores the data generated by the IoT device</a:t>
            </a:r>
            <a:r>
              <a:rPr lang="en-US" sz="1800" b="0" i="0" u="none" strike="noStrike" baseline="0" dirty="0">
                <a:solidFill>
                  <a:schemeClr val="bg1"/>
                </a:solidFill>
                <a:latin typeface="Abadi" panose="020B0604020104020204" pitchFamily="34" charset="0"/>
              </a:rPr>
              <a:t>.</a:t>
            </a:r>
          </a:p>
          <a:p>
            <a:pPr marL="285750" indent="-285750">
              <a:buClr>
                <a:schemeClr val="bg1"/>
              </a:buClr>
              <a:buFont typeface="Arial" panose="020B0604020202020204" pitchFamily="34" charset="0"/>
              <a:buChar char="•"/>
            </a:pPr>
            <a:r>
              <a:rPr lang="en-US" sz="1800" b="1" i="0" u="sng" strike="noStrike" baseline="0" dirty="0">
                <a:solidFill>
                  <a:schemeClr val="accent6">
                    <a:lumMod val="40000"/>
                    <a:lumOff val="60000"/>
                  </a:schemeClr>
                </a:solidFill>
                <a:latin typeface="Abadi" panose="020B0604020104020204" pitchFamily="34" charset="0"/>
              </a:rPr>
              <a:t>Web Service</a:t>
            </a:r>
            <a:r>
              <a:rPr lang="en-US" sz="1800" b="0" i="0" strike="noStrike" baseline="0" dirty="0">
                <a:solidFill>
                  <a:schemeClr val="bg1"/>
                </a:solidFill>
                <a:latin typeface="Abadi" panose="020B0604020104020204" pitchFamily="34" charset="0"/>
              </a:rPr>
              <a:t>: Web services serve as a link between the IoT device, </a:t>
            </a:r>
            <a:r>
              <a:rPr lang="en-US" sz="1800" b="0" i="0" u="none" strike="noStrike" baseline="0" dirty="0">
                <a:solidFill>
                  <a:schemeClr val="bg1"/>
                </a:solidFill>
                <a:latin typeface="Abadi" panose="020B0604020104020204" pitchFamily="34" charset="0"/>
              </a:rPr>
              <a:t>application, database and analysis components. Web service can be either implemented using HTTP and REST principles (REST service) or using </a:t>
            </a:r>
            <a:r>
              <a:rPr lang="en-IN" sz="1800" b="0" i="0" u="none" strike="noStrike" baseline="0" dirty="0">
                <a:solidFill>
                  <a:schemeClr val="bg1"/>
                </a:solidFill>
                <a:latin typeface="Abadi" panose="020B0604020104020204" pitchFamily="34" charset="0"/>
              </a:rPr>
              <a:t>WebSocket protocol (WebSocket service).</a:t>
            </a:r>
          </a:p>
          <a:p>
            <a:pPr marL="285750" indent="-285750">
              <a:buClr>
                <a:schemeClr val="bg1"/>
              </a:buClr>
              <a:buFont typeface="Arial" panose="020B0604020202020204" pitchFamily="34" charset="0"/>
              <a:buChar char="•"/>
            </a:pPr>
            <a:r>
              <a:rPr lang="en-US" sz="1800" b="1" i="0" u="sng" strike="noStrike" baseline="0" dirty="0">
                <a:solidFill>
                  <a:schemeClr val="accent6">
                    <a:lumMod val="40000"/>
                    <a:lumOff val="60000"/>
                  </a:schemeClr>
                </a:solidFill>
                <a:latin typeface="Abadi" panose="020B0604020104020204" pitchFamily="34" charset="0"/>
              </a:rPr>
              <a:t>Analysis Component</a:t>
            </a:r>
            <a:r>
              <a:rPr lang="en-US" sz="1800" b="0" i="0" strike="noStrike" baseline="0" dirty="0">
                <a:solidFill>
                  <a:schemeClr val="bg1"/>
                </a:solidFill>
                <a:latin typeface="Abadi" panose="020B0604020104020204" pitchFamily="34" charset="0"/>
              </a:rPr>
              <a:t>: </a:t>
            </a:r>
            <a:r>
              <a:rPr lang="en-US" sz="1800" b="0" i="0" u="none" strike="noStrike" baseline="0" dirty="0">
                <a:solidFill>
                  <a:schemeClr val="bg1"/>
                </a:solidFill>
                <a:latin typeface="Abadi" panose="020B0604020104020204" pitchFamily="34" charset="0"/>
              </a:rPr>
              <a:t>The Analysis Component is responsible for analyzing the IoT data and generate results in a form which are easy for the user to </a:t>
            </a:r>
            <a:r>
              <a:rPr lang="en-IN" sz="1800" b="0" i="0" u="none" strike="noStrike" baseline="0" dirty="0">
                <a:solidFill>
                  <a:schemeClr val="bg1"/>
                </a:solidFill>
                <a:latin typeface="Abadi" panose="020B0604020104020204" pitchFamily="34" charset="0"/>
              </a:rPr>
              <a:t>understand.</a:t>
            </a:r>
          </a:p>
          <a:p>
            <a:pPr marL="285750" indent="-285750">
              <a:buClr>
                <a:schemeClr val="bg1"/>
              </a:buClr>
              <a:buFont typeface="Arial" panose="020B0604020202020204" pitchFamily="34" charset="0"/>
              <a:buChar char="•"/>
            </a:pPr>
            <a:r>
              <a:rPr lang="en-US" sz="1800" b="1" i="0" u="sng" strike="noStrike" baseline="0" dirty="0">
                <a:solidFill>
                  <a:schemeClr val="accent6">
                    <a:lumMod val="40000"/>
                    <a:lumOff val="60000"/>
                  </a:schemeClr>
                </a:solidFill>
                <a:latin typeface="Abadi" panose="020B0604020104020204" pitchFamily="34" charset="0"/>
              </a:rPr>
              <a:t>Application</a:t>
            </a:r>
            <a:r>
              <a:rPr lang="en-US" sz="1800" b="0" i="0" strike="noStrike" baseline="0" dirty="0">
                <a:solidFill>
                  <a:schemeClr val="bg1"/>
                </a:solidFill>
                <a:latin typeface="Abadi" panose="020B0604020104020204" pitchFamily="34" charset="0"/>
              </a:rPr>
              <a:t>: </a:t>
            </a:r>
            <a:r>
              <a:rPr lang="en-US" sz="1800" b="0" i="0" u="none" strike="noStrike" baseline="0" dirty="0">
                <a:solidFill>
                  <a:schemeClr val="bg1"/>
                </a:solidFill>
                <a:latin typeface="Abadi" panose="020B0604020104020204" pitchFamily="34" charset="0"/>
              </a:rPr>
              <a:t>IoT applications provide an interface that the users can use to control and monitor various aspects of the IoT system. Applications also allow users to view the system status and view the processed data.</a:t>
            </a:r>
            <a:endParaRPr lang="en-IN" sz="1800" dirty="0">
              <a:solidFill>
                <a:schemeClr val="bg1"/>
              </a:solidFill>
              <a:effectLst/>
              <a:latin typeface="Abadi" panose="020B060402010402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8426175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4" name="Google Shape;54;p13"/>
          <p:cNvPicPr preferRelativeResize="0"/>
          <p:nvPr/>
        </p:nvPicPr>
        <p:blipFill>
          <a:blip r:embed="rId3">
            <a:alphaModFix/>
          </a:blip>
          <a:stretch>
            <a:fillRect/>
          </a:stretch>
        </p:blipFill>
        <p:spPr>
          <a:xfrm>
            <a:off x="0" y="0"/>
            <a:ext cx="9144000" cy="5143505"/>
          </a:xfrm>
          <a:prstGeom prst="rect">
            <a:avLst/>
          </a:prstGeom>
          <a:noFill/>
          <a:ln>
            <a:noFill/>
          </a:ln>
        </p:spPr>
      </p:pic>
      <p:pic>
        <p:nvPicPr>
          <p:cNvPr id="3" name="Picture 2" descr="Diagram&#10;&#10;Description automatically generated">
            <a:extLst>
              <a:ext uri="{FF2B5EF4-FFF2-40B4-BE49-F238E27FC236}">
                <a16:creationId xmlns:a16="http://schemas.microsoft.com/office/drawing/2014/main" id="{CECAF16F-B9E6-4D8F-BB14-91E57887EE31}"/>
              </a:ext>
            </a:extLst>
          </p:cNvPr>
          <p:cNvPicPr>
            <a:picLocks noChangeAspect="1"/>
          </p:cNvPicPr>
          <p:nvPr/>
        </p:nvPicPr>
        <p:blipFill>
          <a:blip r:embed="rId4"/>
          <a:stretch>
            <a:fillRect/>
          </a:stretch>
        </p:blipFill>
        <p:spPr>
          <a:xfrm>
            <a:off x="69855" y="1578203"/>
            <a:ext cx="9004289" cy="2871912"/>
          </a:xfrm>
          <a:prstGeom prst="rect">
            <a:avLst/>
          </a:prstGeom>
        </p:spPr>
      </p:pic>
    </p:spTree>
    <p:extLst>
      <p:ext uri="{BB962C8B-B14F-4D97-AF65-F5344CB8AC3E}">
        <p14:creationId xmlns:p14="http://schemas.microsoft.com/office/powerpoint/2010/main" val="6021961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4" name="Google Shape;54;p13"/>
          <p:cNvPicPr preferRelativeResize="0"/>
          <p:nvPr/>
        </p:nvPicPr>
        <p:blipFill>
          <a:blip r:embed="rId3">
            <a:alphaModFix/>
          </a:blip>
          <a:stretch>
            <a:fillRect/>
          </a:stretch>
        </p:blipFill>
        <p:spPr>
          <a:xfrm>
            <a:off x="0" y="0"/>
            <a:ext cx="9144000" cy="5143505"/>
          </a:xfrm>
          <a:prstGeom prst="rect">
            <a:avLst/>
          </a:prstGeom>
          <a:noFill/>
          <a:ln>
            <a:noFill/>
          </a:ln>
        </p:spPr>
      </p:pic>
      <p:pic>
        <p:nvPicPr>
          <p:cNvPr id="3" name="Picture 2">
            <a:extLst>
              <a:ext uri="{FF2B5EF4-FFF2-40B4-BE49-F238E27FC236}">
                <a16:creationId xmlns:a16="http://schemas.microsoft.com/office/drawing/2014/main" id="{B6F76ECB-CC01-480B-9D73-29797750B1D4}"/>
              </a:ext>
            </a:extLst>
          </p:cNvPr>
          <p:cNvPicPr>
            <a:picLocks noChangeAspect="1"/>
          </p:cNvPicPr>
          <p:nvPr/>
        </p:nvPicPr>
        <p:blipFill>
          <a:blip r:embed="rId4"/>
          <a:stretch>
            <a:fillRect/>
          </a:stretch>
        </p:blipFill>
        <p:spPr>
          <a:xfrm>
            <a:off x="5188858" y="1012391"/>
            <a:ext cx="2925446" cy="3870354"/>
          </a:xfrm>
          <a:prstGeom prst="rect">
            <a:avLst/>
          </a:prstGeom>
        </p:spPr>
      </p:pic>
      <p:sp>
        <p:nvSpPr>
          <p:cNvPr id="5" name="TextBox 4">
            <a:extLst>
              <a:ext uri="{FF2B5EF4-FFF2-40B4-BE49-F238E27FC236}">
                <a16:creationId xmlns:a16="http://schemas.microsoft.com/office/drawing/2014/main" id="{6A8E32E1-A294-4F93-931A-99EECCF019F9}"/>
              </a:ext>
            </a:extLst>
          </p:cNvPr>
          <p:cNvSpPr txBox="1"/>
          <p:nvPr/>
        </p:nvSpPr>
        <p:spPr>
          <a:xfrm>
            <a:off x="2007218" y="327102"/>
            <a:ext cx="5129564" cy="523220"/>
          </a:xfrm>
          <a:prstGeom prst="rect">
            <a:avLst/>
          </a:prstGeom>
          <a:noFill/>
        </p:spPr>
        <p:txBody>
          <a:bodyPr wrap="square" rtlCol="0">
            <a:spAutoFit/>
          </a:bodyPr>
          <a:lstStyle/>
          <a:p>
            <a:pPr algn="ctr"/>
            <a:r>
              <a:rPr lang="en-US" sz="2800" dirty="0">
                <a:solidFill>
                  <a:schemeClr val="bg1"/>
                </a:solidFill>
                <a:latin typeface="Amasis MT Pro Medium" panose="020B0604020202020204" pitchFamily="18" charset="0"/>
              </a:rPr>
              <a:t>IoT Level 1 </a:t>
            </a:r>
            <a:endParaRPr lang="en-IN" sz="2800" dirty="0">
              <a:solidFill>
                <a:schemeClr val="bg1"/>
              </a:solidFill>
              <a:latin typeface="Amasis MT Pro Medium" panose="020B0604020202020204" pitchFamily="18" charset="0"/>
            </a:endParaRPr>
          </a:p>
        </p:txBody>
      </p:sp>
      <p:sp>
        <p:nvSpPr>
          <p:cNvPr id="7" name="TextBox 6">
            <a:extLst>
              <a:ext uri="{FF2B5EF4-FFF2-40B4-BE49-F238E27FC236}">
                <a16:creationId xmlns:a16="http://schemas.microsoft.com/office/drawing/2014/main" id="{A26AA7F5-713E-43AB-94D8-A92DB6718902}"/>
              </a:ext>
            </a:extLst>
          </p:cNvPr>
          <p:cNvSpPr txBox="1"/>
          <p:nvPr/>
        </p:nvSpPr>
        <p:spPr>
          <a:xfrm>
            <a:off x="805543" y="1177424"/>
            <a:ext cx="4288971" cy="3477875"/>
          </a:xfrm>
          <a:prstGeom prst="rect">
            <a:avLst/>
          </a:prstGeom>
          <a:noFill/>
        </p:spPr>
        <p:txBody>
          <a:bodyPr wrap="square">
            <a:spAutoFit/>
          </a:bodyPr>
          <a:lstStyle/>
          <a:p>
            <a:pPr marL="285750" indent="-285750" algn="l">
              <a:buClr>
                <a:schemeClr val="bg1"/>
              </a:buClr>
              <a:buFont typeface="Arial" panose="020B0604020202020204" pitchFamily="34" charset="0"/>
              <a:buChar char="•"/>
            </a:pPr>
            <a:r>
              <a:rPr lang="en-US" sz="2000" b="0" i="0" u="none" strike="noStrike" baseline="0" dirty="0">
                <a:solidFill>
                  <a:schemeClr val="bg1"/>
                </a:solidFill>
                <a:latin typeface="Calibri" panose="020F0502020204030204" pitchFamily="34" charset="0"/>
              </a:rPr>
              <a:t>A level-1 IoT system has a </a:t>
            </a:r>
            <a:r>
              <a:rPr lang="en-IN" sz="2000" b="0" i="0" u="none" strike="noStrike" baseline="0" dirty="0">
                <a:solidFill>
                  <a:schemeClr val="bg1"/>
                </a:solidFill>
                <a:latin typeface="Calibri" panose="020F0502020204030204" pitchFamily="34" charset="0"/>
              </a:rPr>
              <a:t>single node/device that performs sensing and/or actuation, stores data, performs analysis and hosts the application.</a:t>
            </a:r>
          </a:p>
          <a:p>
            <a:pPr marL="285750" indent="-285750" algn="l">
              <a:buClr>
                <a:schemeClr val="bg1"/>
              </a:buClr>
              <a:buFont typeface="Arial" panose="020B0604020202020204" pitchFamily="34" charset="0"/>
              <a:buChar char="•"/>
            </a:pPr>
            <a:endParaRPr lang="en-IN" sz="2000" dirty="0">
              <a:solidFill>
                <a:schemeClr val="bg1"/>
              </a:solidFill>
              <a:latin typeface="Calibri" panose="020F0502020204030204" pitchFamily="34" charset="0"/>
            </a:endParaRPr>
          </a:p>
          <a:p>
            <a:pPr marL="285750" indent="-285750" algn="l">
              <a:buClr>
                <a:schemeClr val="bg1"/>
              </a:buClr>
              <a:buFont typeface="Arial" panose="020B0604020202020204" pitchFamily="34" charset="0"/>
              <a:buChar char="•"/>
            </a:pPr>
            <a:r>
              <a:rPr lang="en-IN" sz="2000" b="0" i="0" u="none" strike="noStrike" baseline="0" dirty="0">
                <a:solidFill>
                  <a:schemeClr val="bg1"/>
                </a:solidFill>
                <a:latin typeface="Calibri" panose="020F0502020204030204" pitchFamily="34" charset="0"/>
              </a:rPr>
              <a:t>Suitable for modelling low-cost and low-complexity solutions where the data </a:t>
            </a:r>
            <a:r>
              <a:rPr lang="en-US" sz="2000" b="0" i="0" u="none" strike="noStrike" baseline="0" dirty="0">
                <a:solidFill>
                  <a:schemeClr val="bg1"/>
                </a:solidFill>
                <a:latin typeface="Calibri" panose="020F0502020204030204" pitchFamily="34" charset="0"/>
              </a:rPr>
              <a:t>involved is not big and the </a:t>
            </a:r>
            <a:r>
              <a:rPr lang="en-IN" sz="2000" b="0" i="0" u="none" strike="noStrike" baseline="0" dirty="0">
                <a:solidFill>
                  <a:schemeClr val="bg1"/>
                </a:solidFill>
                <a:latin typeface="Calibri" panose="020F0502020204030204" pitchFamily="34" charset="0"/>
              </a:rPr>
              <a:t>analysis requirements are not computationally intensive.</a:t>
            </a:r>
          </a:p>
        </p:txBody>
      </p:sp>
    </p:spTree>
    <p:extLst>
      <p:ext uri="{BB962C8B-B14F-4D97-AF65-F5344CB8AC3E}">
        <p14:creationId xmlns:p14="http://schemas.microsoft.com/office/powerpoint/2010/main" val="11848242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4" name="Google Shape;54;p13"/>
          <p:cNvPicPr preferRelativeResize="0"/>
          <p:nvPr/>
        </p:nvPicPr>
        <p:blipFill>
          <a:blip r:embed="rId3">
            <a:alphaModFix/>
          </a:blip>
          <a:stretch>
            <a:fillRect/>
          </a:stretch>
        </p:blipFill>
        <p:spPr>
          <a:xfrm>
            <a:off x="0" y="0"/>
            <a:ext cx="9144000" cy="5143505"/>
          </a:xfrm>
          <a:prstGeom prst="rect">
            <a:avLst/>
          </a:prstGeom>
          <a:noFill/>
          <a:ln>
            <a:noFill/>
          </a:ln>
        </p:spPr>
      </p:pic>
      <p:sp>
        <p:nvSpPr>
          <p:cNvPr id="5" name="TextBox 4">
            <a:extLst>
              <a:ext uri="{FF2B5EF4-FFF2-40B4-BE49-F238E27FC236}">
                <a16:creationId xmlns:a16="http://schemas.microsoft.com/office/drawing/2014/main" id="{6A8E32E1-A294-4F93-931A-99EECCF019F9}"/>
              </a:ext>
            </a:extLst>
          </p:cNvPr>
          <p:cNvSpPr txBox="1"/>
          <p:nvPr/>
        </p:nvSpPr>
        <p:spPr>
          <a:xfrm>
            <a:off x="2007218" y="327102"/>
            <a:ext cx="5129564" cy="523220"/>
          </a:xfrm>
          <a:prstGeom prst="rect">
            <a:avLst/>
          </a:prstGeom>
          <a:noFill/>
        </p:spPr>
        <p:txBody>
          <a:bodyPr wrap="square" rtlCol="0">
            <a:spAutoFit/>
          </a:bodyPr>
          <a:lstStyle/>
          <a:p>
            <a:pPr algn="ctr"/>
            <a:r>
              <a:rPr lang="en-US" sz="2800" dirty="0">
                <a:solidFill>
                  <a:schemeClr val="bg1"/>
                </a:solidFill>
                <a:latin typeface="Amasis MT Pro Medium" panose="020B0604020202020204" pitchFamily="18" charset="0"/>
              </a:rPr>
              <a:t>IoT Level 2 </a:t>
            </a:r>
            <a:endParaRPr lang="en-IN" sz="2800" dirty="0">
              <a:solidFill>
                <a:schemeClr val="bg1"/>
              </a:solidFill>
              <a:latin typeface="Amasis MT Pro Medium" panose="020B0604020202020204" pitchFamily="18" charset="0"/>
            </a:endParaRPr>
          </a:p>
        </p:txBody>
      </p:sp>
      <p:sp>
        <p:nvSpPr>
          <p:cNvPr id="7" name="TextBox 6">
            <a:extLst>
              <a:ext uri="{FF2B5EF4-FFF2-40B4-BE49-F238E27FC236}">
                <a16:creationId xmlns:a16="http://schemas.microsoft.com/office/drawing/2014/main" id="{A26AA7F5-713E-43AB-94D8-A92DB6718902}"/>
              </a:ext>
            </a:extLst>
          </p:cNvPr>
          <p:cNvSpPr txBox="1"/>
          <p:nvPr/>
        </p:nvSpPr>
        <p:spPr>
          <a:xfrm>
            <a:off x="805543" y="1177424"/>
            <a:ext cx="4185557" cy="3836948"/>
          </a:xfrm>
          <a:prstGeom prst="rect">
            <a:avLst/>
          </a:prstGeom>
          <a:noFill/>
        </p:spPr>
        <p:txBody>
          <a:bodyPr wrap="square">
            <a:spAutoFit/>
          </a:bodyPr>
          <a:lstStyle/>
          <a:p>
            <a:pPr marL="285750" indent="-285750" algn="l">
              <a:spcBef>
                <a:spcPts val="100"/>
              </a:spcBef>
              <a:buClr>
                <a:schemeClr val="bg1"/>
              </a:buClr>
              <a:buFont typeface="Arial" panose="020B0604020202020204" pitchFamily="34" charset="0"/>
              <a:buChar char="•"/>
            </a:pPr>
            <a:r>
              <a:rPr lang="en-US" sz="2000" b="0" i="0" u="none" strike="noStrike" baseline="0" dirty="0">
                <a:solidFill>
                  <a:schemeClr val="bg1"/>
                </a:solidFill>
                <a:latin typeface="Calibri" panose="020F0502020204030204" pitchFamily="34" charset="0"/>
              </a:rPr>
              <a:t>A level-2 IoT system has a </a:t>
            </a:r>
            <a:r>
              <a:rPr lang="en-IN" sz="2000" b="0" i="0" u="none" strike="noStrike" baseline="0" dirty="0">
                <a:solidFill>
                  <a:schemeClr val="bg1"/>
                </a:solidFill>
                <a:latin typeface="Calibri" panose="020F0502020204030204" pitchFamily="34" charset="0"/>
              </a:rPr>
              <a:t>single node that performs </a:t>
            </a:r>
            <a:r>
              <a:rPr lang="en-US" sz="2000" b="0" i="0" u="none" strike="noStrike" baseline="0" dirty="0">
                <a:solidFill>
                  <a:schemeClr val="bg1"/>
                </a:solidFill>
                <a:latin typeface="Calibri" panose="020F0502020204030204" pitchFamily="34" charset="0"/>
              </a:rPr>
              <a:t>sensing and/or actuation and </a:t>
            </a:r>
            <a:r>
              <a:rPr lang="en-IN" sz="2000" b="0" i="0" u="none" strike="noStrike" baseline="0" dirty="0">
                <a:solidFill>
                  <a:schemeClr val="bg1"/>
                </a:solidFill>
                <a:latin typeface="Calibri" panose="020F0502020204030204" pitchFamily="34" charset="0"/>
              </a:rPr>
              <a:t>local analysis.</a:t>
            </a:r>
          </a:p>
          <a:p>
            <a:pPr marL="285750" indent="-285750" algn="l">
              <a:spcBef>
                <a:spcPts val="100"/>
              </a:spcBef>
              <a:buClr>
                <a:schemeClr val="bg1"/>
              </a:buClr>
              <a:buFont typeface="Arial" panose="020B0604020202020204" pitchFamily="34" charset="0"/>
              <a:buChar char="•"/>
            </a:pPr>
            <a:endParaRPr lang="en-IN" sz="2000" b="0" i="0" u="none" strike="noStrike" baseline="0" dirty="0">
              <a:solidFill>
                <a:schemeClr val="bg1"/>
              </a:solidFill>
              <a:latin typeface="Calibri" panose="020F0502020204030204" pitchFamily="34" charset="0"/>
            </a:endParaRPr>
          </a:p>
          <a:p>
            <a:pPr marL="285750" indent="-285750" algn="l">
              <a:spcBef>
                <a:spcPts val="100"/>
              </a:spcBef>
              <a:buClr>
                <a:schemeClr val="bg1"/>
              </a:buClr>
              <a:buFont typeface="Arial" panose="020B0604020202020204" pitchFamily="34" charset="0"/>
              <a:buChar char="•"/>
            </a:pPr>
            <a:r>
              <a:rPr lang="en-US" sz="2000" b="0" i="0" u="none" strike="noStrike" baseline="0" dirty="0">
                <a:solidFill>
                  <a:schemeClr val="bg1"/>
                </a:solidFill>
                <a:latin typeface="Calibri" panose="020F0502020204030204" pitchFamily="34" charset="0"/>
              </a:rPr>
              <a:t>Data is stored in the cloud and </a:t>
            </a:r>
            <a:r>
              <a:rPr lang="en-IN" sz="2000" b="0" i="0" u="none" strike="noStrike" baseline="0" dirty="0">
                <a:solidFill>
                  <a:schemeClr val="bg1"/>
                </a:solidFill>
                <a:latin typeface="Calibri" panose="020F0502020204030204" pitchFamily="34" charset="0"/>
              </a:rPr>
              <a:t>application is usually </a:t>
            </a:r>
            <a:r>
              <a:rPr lang="en-IN" sz="2000" b="0" i="0" u="none" strike="noStrike" baseline="0" dirty="0" err="1">
                <a:solidFill>
                  <a:schemeClr val="bg1"/>
                </a:solidFill>
                <a:latin typeface="Calibri" panose="020F0502020204030204" pitchFamily="34" charset="0"/>
              </a:rPr>
              <a:t>cloudbased</a:t>
            </a:r>
            <a:r>
              <a:rPr lang="en-IN" sz="2000" b="0" i="0" u="none" strike="noStrike" baseline="0" dirty="0">
                <a:solidFill>
                  <a:schemeClr val="bg1"/>
                </a:solidFill>
                <a:latin typeface="Calibri" panose="020F0502020204030204" pitchFamily="34" charset="0"/>
              </a:rPr>
              <a:t>.</a:t>
            </a:r>
          </a:p>
          <a:p>
            <a:pPr marL="285750" indent="-285750" algn="l">
              <a:spcBef>
                <a:spcPts val="100"/>
              </a:spcBef>
              <a:buClr>
                <a:schemeClr val="bg1"/>
              </a:buClr>
              <a:buFont typeface="Arial" panose="020B0604020202020204" pitchFamily="34" charset="0"/>
              <a:buChar char="•"/>
            </a:pPr>
            <a:endParaRPr lang="en-IN" sz="2000" b="0" i="0" u="none" strike="noStrike" baseline="0" dirty="0">
              <a:solidFill>
                <a:schemeClr val="bg1"/>
              </a:solidFill>
              <a:latin typeface="Calibri" panose="020F0502020204030204" pitchFamily="34" charset="0"/>
            </a:endParaRPr>
          </a:p>
          <a:p>
            <a:pPr marL="285750" indent="-285750" algn="l">
              <a:spcBef>
                <a:spcPts val="100"/>
              </a:spcBef>
              <a:buClr>
                <a:schemeClr val="bg1"/>
              </a:buClr>
              <a:buFont typeface="Arial" panose="020B0604020202020204" pitchFamily="34" charset="0"/>
              <a:buChar char="•"/>
            </a:pPr>
            <a:r>
              <a:rPr lang="en-IN" sz="2000" b="0" i="0" u="none" strike="noStrike" baseline="0" dirty="0">
                <a:solidFill>
                  <a:schemeClr val="bg1"/>
                </a:solidFill>
                <a:latin typeface="Calibri" panose="020F0502020204030204" pitchFamily="34" charset="0"/>
              </a:rPr>
              <a:t>Suitable for solutions where </a:t>
            </a:r>
            <a:r>
              <a:rPr lang="en-US" sz="2000" b="0" i="0" u="none" strike="noStrike" baseline="0" dirty="0">
                <a:solidFill>
                  <a:schemeClr val="bg1"/>
                </a:solidFill>
                <a:latin typeface="Calibri" panose="020F0502020204030204" pitchFamily="34" charset="0"/>
              </a:rPr>
              <a:t>the data involved is big, </a:t>
            </a:r>
            <a:r>
              <a:rPr lang="en-IN" sz="2000" b="0" i="0" u="none" strike="noStrike" baseline="0" dirty="0">
                <a:solidFill>
                  <a:schemeClr val="bg1"/>
                </a:solidFill>
                <a:latin typeface="Calibri" panose="020F0502020204030204" pitchFamily="34" charset="0"/>
              </a:rPr>
              <a:t>however, the primary analysis requirement is not computationally intensive and </a:t>
            </a:r>
            <a:r>
              <a:rPr lang="en-US" sz="2000" b="0" i="0" u="none" strike="noStrike" baseline="0" dirty="0">
                <a:solidFill>
                  <a:schemeClr val="bg1"/>
                </a:solidFill>
                <a:latin typeface="Calibri" panose="020F0502020204030204" pitchFamily="34" charset="0"/>
              </a:rPr>
              <a:t>can be done locally itself.</a:t>
            </a:r>
            <a:endParaRPr lang="en-IN" sz="2400" b="0" i="0" u="none" strike="noStrike" baseline="0" dirty="0">
              <a:solidFill>
                <a:schemeClr val="bg1"/>
              </a:solidFill>
              <a:latin typeface="Calibri" panose="020F0502020204030204" pitchFamily="34" charset="0"/>
            </a:endParaRPr>
          </a:p>
        </p:txBody>
      </p:sp>
      <p:pic>
        <p:nvPicPr>
          <p:cNvPr id="9" name="Picture 8">
            <a:extLst>
              <a:ext uri="{FF2B5EF4-FFF2-40B4-BE49-F238E27FC236}">
                <a16:creationId xmlns:a16="http://schemas.microsoft.com/office/drawing/2014/main" id="{D5A1D2E0-2684-498F-ADA2-B0517E15A0D7}"/>
              </a:ext>
            </a:extLst>
          </p:cNvPr>
          <p:cNvPicPr>
            <a:picLocks noChangeAspect="1"/>
          </p:cNvPicPr>
          <p:nvPr/>
        </p:nvPicPr>
        <p:blipFill>
          <a:blip r:embed="rId4"/>
          <a:stretch>
            <a:fillRect/>
          </a:stretch>
        </p:blipFill>
        <p:spPr>
          <a:xfrm>
            <a:off x="5188858" y="1014504"/>
            <a:ext cx="2925445" cy="3873378"/>
          </a:xfrm>
          <a:prstGeom prst="rect">
            <a:avLst/>
          </a:prstGeom>
        </p:spPr>
      </p:pic>
    </p:spTree>
    <p:extLst>
      <p:ext uri="{BB962C8B-B14F-4D97-AF65-F5344CB8AC3E}">
        <p14:creationId xmlns:p14="http://schemas.microsoft.com/office/powerpoint/2010/main" val="31294832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4" name="Google Shape;54;p13"/>
          <p:cNvPicPr preferRelativeResize="0"/>
          <p:nvPr/>
        </p:nvPicPr>
        <p:blipFill>
          <a:blip r:embed="rId3">
            <a:alphaModFix/>
          </a:blip>
          <a:stretch>
            <a:fillRect/>
          </a:stretch>
        </p:blipFill>
        <p:spPr>
          <a:xfrm>
            <a:off x="0" y="0"/>
            <a:ext cx="9144000" cy="5143505"/>
          </a:xfrm>
          <a:prstGeom prst="rect">
            <a:avLst/>
          </a:prstGeom>
          <a:noFill/>
          <a:ln>
            <a:noFill/>
          </a:ln>
        </p:spPr>
      </p:pic>
      <p:pic>
        <p:nvPicPr>
          <p:cNvPr id="3" name="Picture 2">
            <a:extLst>
              <a:ext uri="{FF2B5EF4-FFF2-40B4-BE49-F238E27FC236}">
                <a16:creationId xmlns:a16="http://schemas.microsoft.com/office/drawing/2014/main" id="{B6F76ECB-CC01-480B-9D73-29797750B1D4}"/>
              </a:ext>
            </a:extLst>
          </p:cNvPr>
          <p:cNvPicPr>
            <a:picLocks noChangeAspect="1"/>
          </p:cNvPicPr>
          <p:nvPr/>
        </p:nvPicPr>
        <p:blipFill>
          <a:blip r:embed="rId4"/>
          <a:srcRect/>
          <a:stretch/>
        </p:blipFill>
        <p:spPr>
          <a:xfrm>
            <a:off x="5240775" y="1012391"/>
            <a:ext cx="2821612" cy="3870354"/>
          </a:xfrm>
          <a:prstGeom prst="rect">
            <a:avLst/>
          </a:prstGeom>
        </p:spPr>
      </p:pic>
      <p:sp>
        <p:nvSpPr>
          <p:cNvPr id="5" name="TextBox 4">
            <a:extLst>
              <a:ext uri="{FF2B5EF4-FFF2-40B4-BE49-F238E27FC236}">
                <a16:creationId xmlns:a16="http://schemas.microsoft.com/office/drawing/2014/main" id="{6A8E32E1-A294-4F93-931A-99EECCF019F9}"/>
              </a:ext>
            </a:extLst>
          </p:cNvPr>
          <p:cNvSpPr txBox="1"/>
          <p:nvPr/>
        </p:nvSpPr>
        <p:spPr>
          <a:xfrm>
            <a:off x="2007218" y="327102"/>
            <a:ext cx="5129564" cy="523220"/>
          </a:xfrm>
          <a:prstGeom prst="rect">
            <a:avLst/>
          </a:prstGeom>
          <a:noFill/>
        </p:spPr>
        <p:txBody>
          <a:bodyPr wrap="square" rtlCol="0">
            <a:spAutoFit/>
          </a:bodyPr>
          <a:lstStyle/>
          <a:p>
            <a:pPr algn="ctr"/>
            <a:r>
              <a:rPr lang="en-US" sz="2800" dirty="0">
                <a:solidFill>
                  <a:schemeClr val="bg1"/>
                </a:solidFill>
                <a:latin typeface="Amasis MT Pro Medium" panose="020B0604020202020204" pitchFamily="18" charset="0"/>
              </a:rPr>
              <a:t>IoT Level 3 </a:t>
            </a:r>
            <a:endParaRPr lang="en-IN" sz="2800" dirty="0">
              <a:solidFill>
                <a:schemeClr val="bg1"/>
              </a:solidFill>
              <a:latin typeface="Amasis MT Pro Medium" panose="020B0604020202020204" pitchFamily="18" charset="0"/>
            </a:endParaRPr>
          </a:p>
        </p:txBody>
      </p:sp>
      <p:sp>
        <p:nvSpPr>
          <p:cNvPr id="7" name="TextBox 6">
            <a:extLst>
              <a:ext uri="{FF2B5EF4-FFF2-40B4-BE49-F238E27FC236}">
                <a16:creationId xmlns:a16="http://schemas.microsoft.com/office/drawing/2014/main" id="{A26AA7F5-713E-43AB-94D8-A92DB6718902}"/>
              </a:ext>
            </a:extLst>
          </p:cNvPr>
          <p:cNvSpPr txBox="1"/>
          <p:nvPr/>
        </p:nvSpPr>
        <p:spPr>
          <a:xfrm>
            <a:off x="805543" y="1177424"/>
            <a:ext cx="4383315" cy="2862322"/>
          </a:xfrm>
          <a:prstGeom prst="rect">
            <a:avLst/>
          </a:prstGeom>
          <a:noFill/>
        </p:spPr>
        <p:txBody>
          <a:bodyPr wrap="square">
            <a:spAutoFit/>
          </a:bodyPr>
          <a:lstStyle/>
          <a:p>
            <a:pPr marL="342900" indent="-342900" algn="l">
              <a:buClr>
                <a:schemeClr val="bg1"/>
              </a:buClr>
              <a:buFont typeface="Arial" panose="020B0604020202020204" pitchFamily="34" charset="0"/>
              <a:buChar char="•"/>
            </a:pPr>
            <a:r>
              <a:rPr lang="en-US" sz="2000" b="0" i="0" u="none" strike="noStrike" baseline="0" dirty="0">
                <a:solidFill>
                  <a:schemeClr val="bg1"/>
                </a:solidFill>
                <a:latin typeface="Calibri" panose="020F0502020204030204" pitchFamily="34" charset="0"/>
                <a:cs typeface="Calibri" panose="020F0502020204030204" pitchFamily="34" charset="0"/>
              </a:rPr>
              <a:t>A level-3 IoT system has a single node. Data is stored and analyzed in the cloud </a:t>
            </a:r>
            <a:r>
              <a:rPr lang="en-IN" sz="2000" b="0" i="0" u="none" strike="noStrike" baseline="0" dirty="0">
                <a:solidFill>
                  <a:schemeClr val="bg1"/>
                </a:solidFill>
                <a:latin typeface="Calibri" panose="020F0502020204030204" pitchFamily="34" charset="0"/>
                <a:cs typeface="Calibri" panose="020F0502020204030204" pitchFamily="34" charset="0"/>
              </a:rPr>
              <a:t>and application is </a:t>
            </a:r>
            <a:r>
              <a:rPr lang="en-IN" sz="2000" b="0" i="0" u="none" strike="noStrike" baseline="0" dirty="0" err="1">
                <a:solidFill>
                  <a:schemeClr val="bg1"/>
                </a:solidFill>
                <a:latin typeface="Calibri" panose="020F0502020204030204" pitchFamily="34" charset="0"/>
                <a:cs typeface="Calibri" panose="020F0502020204030204" pitchFamily="34" charset="0"/>
              </a:rPr>
              <a:t>cloudbased</a:t>
            </a:r>
            <a:r>
              <a:rPr lang="en-IN" sz="2000" b="0" i="0" u="none" strike="noStrike" baseline="0" dirty="0">
                <a:solidFill>
                  <a:schemeClr val="bg1"/>
                </a:solidFill>
                <a:latin typeface="Calibri" panose="020F0502020204030204" pitchFamily="34" charset="0"/>
                <a:cs typeface="Calibri" panose="020F0502020204030204" pitchFamily="34" charset="0"/>
              </a:rPr>
              <a:t>.</a:t>
            </a:r>
          </a:p>
          <a:p>
            <a:pPr marL="342900" indent="-342900" algn="l">
              <a:buClr>
                <a:schemeClr val="bg1"/>
              </a:buClr>
              <a:buFont typeface="Arial" panose="020B0604020202020204" pitchFamily="34" charset="0"/>
              <a:buChar char="•"/>
            </a:pPr>
            <a:endParaRPr lang="en-IN" sz="2000" b="0" i="0" u="none" strike="noStrike" baseline="0" dirty="0">
              <a:solidFill>
                <a:schemeClr val="bg1"/>
              </a:solidFill>
              <a:latin typeface="Calibri" panose="020F0502020204030204" pitchFamily="34" charset="0"/>
              <a:cs typeface="Calibri" panose="020F0502020204030204" pitchFamily="34" charset="0"/>
            </a:endParaRPr>
          </a:p>
          <a:p>
            <a:pPr marL="342900" indent="-342900" algn="l">
              <a:buClr>
                <a:schemeClr val="bg1"/>
              </a:buClr>
              <a:buFont typeface="Arial" panose="020B0604020202020204" pitchFamily="34" charset="0"/>
              <a:buChar char="•"/>
            </a:pPr>
            <a:r>
              <a:rPr lang="en-IN" sz="2000" b="0" i="0" u="none" strike="noStrike" baseline="0" dirty="0">
                <a:solidFill>
                  <a:schemeClr val="bg1"/>
                </a:solidFill>
                <a:latin typeface="Calibri" panose="020F0502020204030204" pitchFamily="34" charset="0"/>
                <a:cs typeface="Calibri" panose="020F0502020204030204" pitchFamily="34" charset="0"/>
              </a:rPr>
              <a:t>Level-3 IoT systems are suitable for solutions </a:t>
            </a:r>
            <a:r>
              <a:rPr lang="en-US" sz="2000" b="0" i="0" u="none" strike="noStrike" baseline="0" dirty="0">
                <a:solidFill>
                  <a:schemeClr val="bg1"/>
                </a:solidFill>
                <a:latin typeface="Calibri" panose="020F0502020204030204" pitchFamily="34" charset="0"/>
                <a:cs typeface="Calibri" panose="020F0502020204030204" pitchFamily="34" charset="0"/>
              </a:rPr>
              <a:t>where the data involved is </a:t>
            </a:r>
            <a:r>
              <a:rPr lang="en-IN" sz="2000" b="0" i="0" u="none" strike="noStrike" baseline="0" dirty="0">
                <a:solidFill>
                  <a:schemeClr val="bg1"/>
                </a:solidFill>
                <a:latin typeface="Calibri" panose="020F0502020204030204" pitchFamily="34" charset="0"/>
                <a:cs typeface="Calibri" panose="020F0502020204030204" pitchFamily="34" charset="0"/>
              </a:rPr>
              <a:t>big and the analysis requirements are computationally intensive.</a:t>
            </a:r>
            <a:endParaRPr lang="en-IN" sz="2800" b="0" i="0" u="none" strike="noStrike" baseline="0" dirty="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5461733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4" name="Google Shape;54;p13"/>
          <p:cNvPicPr preferRelativeResize="0"/>
          <p:nvPr/>
        </p:nvPicPr>
        <p:blipFill>
          <a:blip r:embed="rId3">
            <a:alphaModFix/>
          </a:blip>
          <a:stretch>
            <a:fillRect/>
          </a:stretch>
        </p:blipFill>
        <p:spPr>
          <a:xfrm>
            <a:off x="0" y="0"/>
            <a:ext cx="9144000" cy="5143505"/>
          </a:xfrm>
          <a:prstGeom prst="rect">
            <a:avLst/>
          </a:prstGeom>
          <a:noFill/>
          <a:ln>
            <a:noFill/>
          </a:ln>
        </p:spPr>
      </p:pic>
      <p:sp>
        <p:nvSpPr>
          <p:cNvPr id="5" name="TextBox 4">
            <a:extLst>
              <a:ext uri="{FF2B5EF4-FFF2-40B4-BE49-F238E27FC236}">
                <a16:creationId xmlns:a16="http://schemas.microsoft.com/office/drawing/2014/main" id="{6A8E32E1-A294-4F93-931A-99EECCF019F9}"/>
              </a:ext>
            </a:extLst>
          </p:cNvPr>
          <p:cNvSpPr txBox="1"/>
          <p:nvPr/>
        </p:nvSpPr>
        <p:spPr>
          <a:xfrm>
            <a:off x="2007218" y="327102"/>
            <a:ext cx="5129564" cy="523220"/>
          </a:xfrm>
          <a:prstGeom prst="rect">
            <a:avLst/>
          </a:prstGeom>
          <a:noFill/>
        </p:spPr>
        <p:txBody>
          <a:bodyPr wrap="square" rtlCol="0">
            <a:spAutoFit/>
          </a:bodyPr>
          <a:lstStyle/>
          <a:p>
            <a:pPr algn="ctr"/>
            <a:r>
              <a:rPr lang="en-US" sz="2800" dirty="0">
                <a:solidFill>
                  <a:schemeClr val="bg1"/>
                </a:solidFill>
                <a:latin typeface="Amasis MT Pro Medium" panose="020B0604020202020204" pitchFamily="18" charset="0"/>
              </a:rPr>
              <a:t>IoT Level 4 </a:t>
            </a:r>
            <a:endParaRPr lang="en-IN" sz="2800" dirty="0">
              <a:solidFill>
                <a:schemeClr val="bg1"/>
              </a:solidFill>
              <a:latin typeface="Amasis MT Pro Medium" panose="020B0604020202020204" pitchFamily="18" charset="0"/>
            </a:endParaRPr>
          </a:p>
        </p:txBody>
      </p:sp>
      <p:sp>
        <p:nvSpPr>
          <p:cNvPr id="7" name="TextBox 6">
            <a:extLst>
              <a:ext uri="{FF2B5EF4-FFF2-40B4-BE49-F238E27FC236}">
                <a16:creationId xmlns:a16="http://schemas.microsoft.com/office/drawing/2014/main" id="{A26AA7F5-713E-43AB-94D8-A92DB6718902}"/>
              </a:ext>
            </a:extLst>
          </p:cNvPr>
          <p:cNvSpPr txBox="1"/>
          <p:nvPr/>
        </p:nvSpPr>
        <p:spPr>
          <a:xfrm>
            <a:off x="805543" y="1177424"/>
            <a:ext cx="4185557" cy="3693319"/>
          </a:xfrm>
          <a:prstGeom prst="rect">
            <a:avLst/>
          </a:prstGeom>
          <a:noFill/>
        </p:spPr>
        <p:txBody>
          <a:bodyPr wrap="square">
            <a:spAutoFit/>
          </a:bodyPr>
          <a:lstStyle/>
          <a:p>
            <a:pPr marL="285750" indent="-285750" algn="l">
              <a:buClr>
                <a:schemeClr val="bg1"/>
              </a:buClr>
              <a:buFont typeface="Arial" panose="020B0604020202020204" pitchFamily="34" charset="0"/>
              <a:buChar char="•"/>
            </a:pPr>
            <a:r>
              <a:rPr lang="en-US" sz="1800" b="0" i="0" u="none" strike="noStrike" baseline="0" dirty="0">
                <a:solidFill>
                  <a:schemeClr val="bg1"/>
                </a:solidFill>
                <a:latin typeface="Calibri" panose="020F0502020204030204" pitchFamily="34" charset="0"/>
                <a:cs typeface="Calibri" panose="020F0502020204030204" pitchFamily="34" charset="0"/>
              </a:rPr>
              <a:t>A level-4 IoT system has multiple nodes that perform local analysis. Data is stored in the cloud and </a:t>
            </a:r>
            <a:r>
              <a:rPr lang="en-IN" sz="1800" b="0" i="0" u="none" strike="noStrike" baseline="0" dirty="0">
                <a:solidFill>
                  <a:schemeClr val="bg1"/>
                </a:solidFill>
                <a:latin typeface="Calibri" panose="020F0502020204030204" pitchFamily="34" charset="0"/>
                <a:cs typeface="Calibri" panose="020F0502020204030204" pitchFamily="34" charset="0"/>
              </a:rPr>
              <a:t>application is cloud-based.</a:t>
            </a:r>
          </a:p>
          <a:p>
            <a:pPr marL="285750" indent="-285750" algn="l">
              <a:buClr>
                <a:schemeClr val="bg1"/>
              </a:buClr>
              <a:buFont typeface="Arial" panose="020B0604020202020204" pitchFamily="34" charset="0"/>
              <a:buChar char="•"/>
            </a:pPr>
            <a:r>
              <a:rPr lang="en-US" sz="1800" b="0" i="0" u="none" strike="noStrike" baseline="0" dirty="0">
                <a:solidFill>
                  <a:schemeClr val="bg1"/>
                </a:solidFill>
                <a:latin typeface="Calibri" panose="020F0502020204030204" pitchFamily="34" charset="0"/>
                <a:cs typeface="Calibri" panose="020F0502020204030204" pitchFamily="34" charset="0"/>
              </a:rPr>
              <a:t>Level-4 contains local and </a:t>
            </a:r>
            <a:r>
              <a:rPr lang="en-US" sz="1800" b="0" i="0" u="none" strike="noStrike" baseline="0" dirty="0" err="1">
                <a:solidFill>
                  <a:schemeClr val="bg1"/>
                </a:solidFill>
                <a:latin typeface="Calibri" panose="020F0502020204030204" pitchFamily="34" charset="0"/>
                <a:cs typeface="Calibri" panose="020F0502020204030204" pitchFamily="34" charset="0"/>
              </a:rPr>
              <a:t>cloudbased</a:t>
            </a:r>
            <a:r>
              <a:rPr lang="en-US" sz="1800" dirty="0">
                <a:solidFill>
                  <a:schemeClr val="bg1"/>
                </a:solidFill>
                <a:latin typeface="Calibri" panose="020F0502020204030204" pitchFamily="34" charset="0"/>
                <a:cs typeface="Calibri" panose="020F0502020204030204" pitchFamily="34" charset="0"/>
              </a:rPr>
              <a:t> </a:t>
            </a:r>
            <a:r>
              <a:rPr lang="en-IN" sz="1800" b="0" i="0" u="none" strike="noStrike" baseline="0" dirty="0">
                <a:solidFill>
                  <a:schemeClr val="bg1"/>
                </a:solidFill>
                <a:latin typeface="Calibri" panose="020F0502020204030204" pitchFamily="34" charset="0"/>
                <a:cs typeface="Calibri" panose="020F0502020204030204" pitchFamily="34" charset="0"/>
              </a:rPr>
              <a:t>observer nodes which can subscribe to and receive </a:t>
            </a:r>
            <a:r>
              <a:rPr lang="en-US" sz="1800" b="0" i="0" u="none" strike="noStrike" baseline="0" dirty="0">
                <a:solidFill>
                  <a:schemeClr val="bg1"/>
                </a:solidFill>
                <a:latin typeface="Calibri" panose="020F0502020204030204" pitchFamily="34" charset="0"/>
                <a:cs typeface="Calibri" panose="020F0502020204030204" pitchFamily="34" charset="0"/>
              </a:rPr>
              <a:t>information collected in the cloud </a:t>
            </a:r>
            <a:r>
              <a:rPr lang="en-IN" sz="1800" b="0" i="0" u="none" strike="noStrike" baseline="0" dirty="0">
                <a:solidFill>
                  <a:schemeClr val="bg1"/>
                </a:solidFill>
                <a:latin typeface="Calibri" panose="020F0502020204030204" pitchFamily="34" charset="0"/>
                <a:cs typeface="Calibri" panose="020F0502020204030204" pitchFamily="34" charset="0"/>
              </a:rPr>
              <a:t>from IoT devices.</a:t>
            </a:r>
          </a:p>
          <a:p>
            <a:pPr marL="285750" indent="-285750" algn="l">
              <a:buClr>
                <a:schemeClr val="bg1"/>
              </a:buClr>
              <a:buFont typeface="Arial" panose="020B0604020202020204" pitchFamily="34" charset="0"/>
              <a:buChar char="•"/>
            </a:pPr>
            <a:r>
              <a:rPr lang="en-US" sz="1800" b="0" i="0" u="none" strike="noStrike" baseline="0" dirty="0">
                <a:solidFill>
                  <a:schemeClr val="bg1"/>
                </a:solidFill>
                <a:latin typeface="Calibri" panose="020F0502020204030204" pitchFamily="34" charset="0"/>
                <a:cs typeface="Calibri" panose="020F0502020204030204" pitchFamily="34" charset="0"/>
              </a:rPr>
              <a:t>Level-4 IoT systems are suitable </a:t>
            </a:r>
            <a:r>
              <a:rPr lang="en-IN" sz="1800" b="0" i="0" u="none" strike="noStrike" baseline="0" dirty="0">
                <a:solidFill>
                  <a:schemeClr val="bg1"/>
                </a:solidFill>
                <a:latin typeface="Calibri" panose="020F0502020204030204" pitchFamily="34" charset="0"/>
                <a:cs typeface="Calibri" panose="020F0502020204030204" pitchFamily="34" charset="0"/>
              </a:rPr>
              <a:t>for solutions where multiple </a:t>
            </a:r>
            <a:r>
              <a:rPr lang="en-US" sz="1800" b="0" i="0" u="none" strike="noStrike" baseline="0" dirty="0">
                <a:solidFill>
                  <a:schemeClr val="bg1"/>
                </a:solidFill>
                <a:latin typeface="Calibri" panose="020F0502020204030204" pitchFamily="34" charset="0"/>
                <a:cs typeface="Calibri" panose="020F0502020204030204" pitchFamily="34" charset="0"/>
              </a:rPr>
              <a:t>nodes are required, the data involved is big and the analysis </a:t>
            </a:r>
            <a:r>
              <a:rPr lang="en-IN" sz="1800" b="0" i="0" u="none" strike="noStrike" baseline="0" dirty="0">
                <a:solidFill>
                  <a:schemeClr val="bg1"/>
                </a:solidFill>
                <a:latin typeface="Calibri" panose="020F0502020204030204" pitchFamily="34" charset="0"/>
                <a:cs typeface="Calibri" panose="020F0502020204030204" pitchFamily="34" charset="0"/>
              </a:rPr>
              <a:t>requirements are computationally intensive.</a:t>
            </a:r>
            <a:endParaRPr lang="en-IN" sz="2400" b="0" i="0" u="none" strike="noStrike" baseline="0" dirty="0">
              <a:solidFill>
                <a:schemeClr val="bg1"/>
              </a:solidFill>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D5A1D2E0-2684-498F-ADA2-B0517E15A0D7}"/>
              </a:ext>
            </a:extLst>
          </p:cNvPr>
          <p:cNvPicPr>
            <a:picLocks noChangeAspect="1"/>
          </p:cNvPicPr>
          <p:nvPr/>
        </p:nvPicPr>
        <p:blipFill>
          <a:blip r:embed="rId4"/>
          <a:srcRect/>
          <a:stretch/>
        </p:blipFill>
        <p:spPr>
          <a:xfrm>
            <a:off x="5097417" y="1311222"/>
            <a:ext cx="3718923" cy="3277468"/>
          </a:xfrm>
          <a:prstGeom prst="rect">
            <a:avLst/>
          </a:prstGeom>
        </p:spPr>
      </p:pic>
    </p:spTree>
    <p:extLst>
      <p:ext uri="{BB962C8B-B14F-4D97-AF65-F5344CB8AC3E}">
        <p14:creationId xmlns:p14="http://schemas.microsoft.com/office/powerpoint/2010/main" val="33506301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6171E"/>
        </a:solidFill>
        <a:effectLst/>
      </p:bgPr>
    </p:bg>
    <p:spTree>
      <p:nvGrpSpPr>
        <p:cNvPr id="1" name="Shape 53"/>
        <p:cNvGrpSpPr/>
        <p:nvPr/>
      </p:nvGrpSpPr>
      <p:grpSpPr>
        <a:xfrm>
          <a:off x="0" y="0"/>
          <a:ext cx="0" cy="0"/>
          <a:chOff x="0" y="0"/>
          <a:chExt cx="0" cy="0"/>
        </a:xfrm>
      </p:grpSpPr>
      <p:pic>
        <p:nvPicPr>
          <p:cNvPr id="54" name="Google Shape;54;p13"/>
          <p:cNvPicPr preferRelativeResize="0"/>
          <p:nvPr/>
        </p:nvPicPr>
        <p:blipFill>
          <a:blip r:embed="rId3">
            <a:alphaModFix/>
          </a:blip>
          <a:stretch>
            <a:fillRect/>
          </a:stretch>
        </p:blipFill>
        <p:spPr>
          <a:xfrm>
            <a:off x="0" y="-5"/>
            <a:ext cx="9144000" cy="5143505"/>
          </a:xfrm>
          <a:prstGeom prst="rect">
            <a:avLst/>
          </a:prstGeom>
          <a:noFill/>
          <a:ln>
            <a:noFill/>
          </a:ln>
        </p:spPr>
      </p:pic>
      <p:sp>
        <p:nvSpPr>
          <p:cNvPr id="2" name="TextBox 1">
            <a:extLst>
              <a:ext uri="{FF2B5EF4-FFF2-40B4-BE49-F238E27FC236}">
                <a16:creationId xmlns:a16="http://schemas.microsoft.com/office/drawing/2014/main" id="{F9F5E081-FF14-4FAD-BCEC-EF1B43468811}"/>
              </a:ext>
            </a:extLst>
          </p:cNvPr>
          <p:cNvSpPr txBox="1"/>
          <p:nvPr/>
        </p:nvSpPr>
        <p:spPr>
          <a:xfrm>
            <a:off x="918147" y="1446551"/>
            <a:ext cx="7307705" cy="307777"/>
          </a:xfrm>
          <a:prstGeom prst="rect">
            <a:avLst/>
          </a:prstGeom>
          <a:noFill/>
        </p:spPr>
        <p:txBody>
          <a:bodyPr wrap="square" rtlCol="0">
            <a:spAutoFit/>
          </a:bodyPr>
          <a:lstStyle/>
          <a:p>
            <a:r>
              <a:rPr lang="en-IN" dirty="0">
                <a:solidFill>
                  <a:schemeClr val="bg1"/>
                </a:solidFill>
              </a:rPr>
              <a:t>Like every other IoT workshop, I’ll ask the same…</a:t>
            </a:r>
          </a:p>
        </p:txBody>
      </p:sp>
      <p:sp>
        <p:nvSpPr>
          <p:cNvPr id="3" name="TextBox 2">
            <a:extLst>
              <a:ext uri="{FF2B5EF4-FFF2-40B4-BE49-F238E27FC236}">
                <a16:creationId xmlns:a16="http://schemas.microsoft.com/office/drawing/2014/main" id="{CBB8E355-9D84-4AC2-8685-69B3C295E898}"/>
              </a:ext>
            </a:extLst>
          </p:cNvPr>
          <p:cNvSpPr txBox="1"/>
          <p:nvPr/>
        </p:nvSpPr>
        <p:spPr>
          <a:xfrm>
            <a:off x="918147" y="2371981"/>
            <a:ext cx="7307705" cy="923330"/>
          </a:xfrm>
          <a:prstGeom prst="rect">
            <a:avLst/>
          </a:prstGeom>
          <a:noFill/>
        </p:spPr>
        <p:txBody>
          <a:bodyPr wrap="square" rtlCol="0">
            <a:spAutoFit/>
          </a:bodyPr>
          <a:lstStyle/>
          <a:p>
            <a:pPr algn="ctr"/>
            <a:r>
              <a:rPr lang="en-IN" sz="5400" dirty="0">
                <a:solidFill>
                  <a:schemeClr val="bg1"/>
                </a:solidFill>
              </a:rPr>
              <a:t>What is IoT?</a:t>
            </a:r>
          </a:p>
        </p:txBody>
      </p:sp>
    </p:spTree>
    <p:extLst>
      <p:ext uri="{BB962C8B-B14F-4D97-AF65-F5344CB8AC3E}">
        <p14:creationId xmlns:p14="http://schemas.microsoft.com/office/powerpoint/2010/main" val="33457801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4" name="Google Shape;54;p13"/>
          <p:cNvPicPr preferRelativeResize="0"/>
          <p:nvPr/>
        </p:nvPicPr>
        <p:blipFill>
          <a:blip r:embed="rId3">
            <a:alphaModFix/>
          </a:blip>
          <a:stretch>
            <a:fillRect/>
          </a:stretch>
        </p:blipFill>
        <p:spPr>
          <a:xfrm>
            <a:off x="0" y="0"/>
            <a:ext cx="9144000" cy="5143505"/>
          </a:xfrm>
          <a:prstGeom prst="rect">
            <a:avLst/>
          </a:prstGeom>
          <a:noFill/>
          <a:ln>
            <a:noFill/>
          </a:ln>
        </p:spPr>
      </p:pic>
      <p:sp>
        <p:nvSpPr>
          <p:cNvPr id="5" name="TextBox 4">
            <a:extLst>
              <a:ext uri="{FF2B5EF4-FFF2-40B4-BE49-F238E27FC236}">
                <a16:creationId xmlns:a16="http://schemas.microsoft.com/office/drawing/2014/main" id="{6A8E32E1-A294-4F93-931A-99EECCF019F9}"/>
              </a:ext>
            </a:extLst>
          </p:cNvPr>
          <p:cNvSpPr txBox="1"/>
          <p:nvPr/>
        </p:nvSpPr>
        <p:spPr>
          <a:xfrm>
            <a:off x="2007218" y="327102"/>
            <a:ext cx="5129564" cy="523220"/>
          </a:xfrm>
          <a:prstGeom prst="rect">
            <a:avLst/>
          </a:prstGeom>
          <a:noFill/>
        </p:spPr>
        <p:txBody>
          <a:bodyPr wrap="square" rtlCol="0">
            <a:spAutoFit/>
          </a:bodyPr>
          <a:lstStyle/>
          <a:p>
            <a:pPr algn="ctr"/>
            <a:r>
              <a:rPr lang="en-US" sz="2800" dirty="0">
                <a:solidFill>
                  <a:schemeClr val="bg1"/>
                </a:solidFill>
                <a:latin typeface="Amasis MT Pro Medium" panose="020B0604020202020204" pitchFamily="18" charset="0"/>
              </a:rPr>
              <a:t>IoT Level 5</a:t>
            </a:r>
            <a:endParaRPr lang="en-IN" sz="2800" dirty="0">
              <a:solidFill>
                <a:schemeClr val="bg1"/>
              </a:solidFill>
              <a:latin typeface="Amasis MT Pro Medium" panose="020B0604020202020204" pitchFamily="18" charset="0"/>
            </a:endParaRPr>
          </a:p>
        </p:txBody>
      </p:sp>
      <p:sp>
        <p:nvSpPr>
          <p:cNvPr id="7" name="TextBox 6">
            <a:extLst>
              <a:ext uri="{FF2B5EF4-FFF2-40B4-BE49-F238E27FC236}">
                <a16:creationId xmlns:a16="http://schemas.microsoft.com/office/drawing/2014/main" id="{A26AA7F5-713E-43AB-94D8-A92DB6718902}"/>
              </a:ext>
            </a:extLst>
          </p:cNvPr>
          <p:cNvSpPr txBox="1"/>
          <p:nvPr/>
        </p:nvSpPr>
        <p:spPr>
          <a:xfrm>
            <a:off x="805543" y="1177424"/>
            <a:ext cx="4185557" cy="3693319"/>
          </a:xfrm>
          <a:prstGeom prst="rect">
            <a:avLst/>
          </a:prstGeom>
          <a:noFill/>
        </p:spPr>
        <p:txBody>
          <a:bodyPr wrap="square">
            <a:spAutoFit/>
          </a:bodyPr>
          <a:lstStyle/>
          <a:p>
            <a:pPr marL="285750" indent="-285750" algn="l">
              <a:buClr>
                <a:schemeClr val="bg1"/>
              </a:buClr>
              <a:buFont typeface="Arial" panose="020B0604020202020204" pitchFamily="34" charset="0"/>
              <a:buChar char="•"/>
            </a:pPr>
            <a:r>
              <a:rPr lang="en-US" sz="1800" b="0" i="0" u="none" strike="noStrike" baseline="0" dirty="0">
                <a:solidFill>
                  <a:schemeClr val="bg1"/>
                </a:solidFill>
                <a:latin typeface="Calibri" panose="020F0502020204030204" pitchFamily="34" charset="0"/>
                <a:cs typeface="Calibri" panose="020F0502020204030204" pitchFamily="34" charset="0"/>
              </a:rPr>
              <a:t>A level-5 IoT system has multiple end nodes and one coordinator node.</a:t>
            </a:r>
          </a:p>
          <a:p>
            <a:pPr marL="285750" indent="-285750" algn="l">
              <a:buClr>
                <a:schemeClr val="bg1"/>
              </a:buClr>
              <a:buFont typeface="Arial" panose="020B0604020202020204" pitchFamily="34" charset="0"/>
              <a:buChar char="•"/>
            </a:pPr>
            <a:r>
              <a:rPr lang="en-US" sz="1800" b="0" i="0" u="none" strike="noStrike" baseline="0" dirty="0">
                <a:solidFill>
                  <a:schemeClr val="bg1"/>
                </a:solidFill>
                <a:latin typeface="Calibri" panose="020F0502020204030204" pitchFamily="34" charset="0"/>
                <a:cs typeface="Calibri" panose="020F0502020204030204" pitchFamily="34" charset="0"/>
              </a:rPr>
              <a:t>The end nodes that perform sensing </a:t>
            </a:r>
            <a:r>
              <a:rPr lang="en-IN" sz="1800" b="0" i="0" u="none" strike="noStrike" baseline="0" dirty="0">
                <a:solidFill>
                  <a:schemeClr val="bg1"/>
                </a:solidFill>
                <a:latin typeface="Calibri" panose="020F0502020204030204" pitchFamily="34" charset="0"/>
                <a:cs typeface="Calibri" panose="020F0502020204030204" pitchFamily="34" charset="0"/>
              </a:rPr>
              <a:t>and/or actuation.</a:t>
            </a:r>
          </a:p>
          <a:p>
            <a:pPr marL="285750" indent="-285750" algn="l">
              <a:buClr>
                <a:schemeClr val="bg1"/>
              </a:buClr>
              <a:buFont typeface="Arial" panose="020B0604020202020204" pitchFamily="34" charset="0"/>
              <a:buChar char="•"/>
            </a:pPr>
            <a:r>
              <a:rPr lang="en-US" sz="1800" b="0" i="0" u="none" strike="noStrike" baseline="0" dirty="0">
                <a:solidFill>
                  <a:schemeClr val="bg1"/>
                </a:solidFill>
                <a:latin typeface="Calibri" panose="020F0502020204030204" pitchFamily="34" charset="0"/>
                <a:cs typeface="Calibri" panose="020F0502020204030204" pitchFamily="34" charset="0"/>
              </a:rPr>
              <a:t>Coordinator node collects data from the end nodes and sends to the cloud.</a:t>
            </a:r>
          </a:p>
          <a:p>
            <a:pPr marL="285750" indent="-285750" algn="l">
              <a:buClr>
                <a:schemeClr val="bg1"/>
              </a:buClr>
              <a:buFont typeface="Arial" panose="020B0604020202020204" pitchFamily="34" charset="0"/>
              <a:buChar char="•"/>
            </a:pPr>
            <a:r>
              <a:rPr lang="en-US" sz="1800" b="0" i="0" u="none" strike="noStrike" baseline="0" dirty="0">
                <a:solidFill>
                  <a:schemeClr val="bg1"/>
                </a:solidFill>
                <a:latin typeface="Calibri" panose="020F0502020204030204" pitchFamily="34" charset="0"/>
                <a:cs typeface="Calibri" panose="020F0502020204030204" pitchFamily="34" charset="0"/>
              </a:rPr>
              <a:t>Data is stored and analyzed in the cloud and application is cloud-based.</a:t>
            </a:r>
          </a:p>
          <a:p>
            <a:pPr marL="285750" indent="-285750" algn="l">
              <a:buClr>
                <a:schemeClr val="bg1"/>
              </a:buClr>
              <a:buFont typeface="Arial" panose="020B0604020202020204" pitchFamily="34" charset="0"/>
              <a:buChar char="•"/>
            </a:pPr>
            <a:r>
              <a:rPr lang="en-US" sz="1800" b="0" i="0" u="none" strike="noStrike" baseline="0" dirty="0">
                <a:solidFill>
                  <a:schemeClr val="bg1"/>
                </a:solidFill>
                <a:latin typeface="Calibri" panose="020F0502020204030204" pitchFamily="34" charset="0"/>
                <a:cs typeface="Calibri" panose="020F0502020204030204" pitchFamily="34" charset="0"/>
              </a:rPr>
              <a:t>Level-5 IoT systems are suitable for solutions based on wireless sensor networks, in which the data involved is big and the analysis requirements </a:t>
            </a:r>
            <a:r>
              <a:rPr lang="en-IN" sz="1800" b="0" i="0" u="none" strike="noStrike" baseline="0" dirty="0">
                <a:solidFill>
                  <a:schemeClr val="bg1"/>
                </a:solidFill>
                <a:latin typeface="Calibri" panose="020F0502020204030204" pitchFamily="34" charset="0"/>
                <a:cs typeface="Calibri" panose="020F0502020204030204" pitchFamily="34" charset="0"/>
              </a:rPr>
              <a:t>are computationally intensive.</a:t>
            </a:r>
            <a:endParaRPr lang="en-IN" sz="2400" b="0" i="0" u="none" strike="noStrike" baseline="0" dirty="0">
              <a:solidFill>
                <a:schemeClr val="bg1"/>
              </a:solidFill>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D5A1D2E0-2684-498F-ADA2-B0517E15A0D7}"/>
              </a:ext>
            </a:extLst>
          </p:cNvPr>
          <p:cNvPicPr>
            <a:picLocks noChangeAspect="1"/>
          </p:cNvPicPr>
          <p:nvPr/>
        </p:nvPicPr>
        <p:blipFill>
          <a:blip r:embed="rId4"/>
          <a:srcRect/>
          <a:stretch/>
        </p:blipFill>
        <p:spPr>
          <a:xfrm>
            <a:off x="5101408" y="1276922"/>
            <a:ext cx="3718923" cy="2934587"/>
          </a:xfrm>
          <a:prstGeom prst="rect">
            <a:avLst/>
          </a:prstGeom>
        </p:spPr>
      </p:pic>
    </p:spTree>
    <p:extLst>
      <p:ext uri="{BB962C8B-B14F-4D97-AF65-F5344CB8AC3E}">
        <p14:creationId xmlns:p14="http://schemas.microsoft.com/office/powerpoint/2010/main" val="14171008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4" name="Google Shape;54;p13"/>
          <p:cNvPicPr preferRelativeResize="0"/>
          <p:nvPr/>
        </p:nvPicPr>
        <p:blipFill>
          <a:blip r:embed="rId3">
            <a:alphaModFix/>
          </a:blip>
          <a:stretch>
            <a:fillRect/>
          </a:stretch>
        </p:blipFill>
        <p:spPr>
          <a:xfrm>
            <a:off x="0" y="0"/>
            <a:ext cx="9144000" cy="5143505"/>
          </a:xfrm>
          <a:prstGeom prst="rect">
            <a:avLst/>
          </a:prstGeom>
          <a:noFill/>
          <a:ln>
            <a:noFill/>
          </a:ln>
        </p:spPr>
      </p:pic>
      <p:sp>
        <p:nvSpPr>
          <p:cNvPr id="5" name="TextBox 4">
            <a:extLst>
              <a:ext uri="{FF2B5EF4-FFF2-40B4-BE49-F238E27FC236}">
                <a16:creationId xmlns:a16="http://schemas.microsoft.com/office/drawing/2014/main" id="{6A8E32E1-A294-4F93-931A-99EECCF019F9}"/>
              </a:ext>
            </a:extLst>
          </p:cNvPr>
          <p:cNvSpPr txBox="1"/>
          <p:nvPr/>
        </p:nvSpPr>
        <p:spPr>
          <a:xfrm>
            <a:off x="2007218" y="327102"/>
            <a:ext cx="5129564" cy="523220"/>
          </a:xfrm>
          <a:prstGeom prst="rect">
            <a:avLst/>
          </a:prstGeom>
          <a:noFill/>
        </p:spPr>
        <p:txBody>
          <a:bodyPr wrap="square" rtlCol="0">
            <a:spAutoFit/>
          </a:bodyPr>
          <a:lstStyle/>
          <a:p>
            <a:pPr algn="ctr"/>
            <a:r>
              <a:rPr lang="en-US" sz="2800" dirty="0">
                <a:solidFill>
                  <a:schemeClr val="bg1"/>
                </a:solidFill>
                <a:latin typeface="Amasis MT Pro Medium" panose="020B0604020202020204" pitchFamily="18" charset="0"/>
              </a:rPr>
              <a:t>IoT Level 6</a:t>
            </a:r>
            <a:endParaRPr lang="en-IN" sz="2800" dirty="0">
              <a:solidFill>
                <a:schemeClr val="bg1"/>
              </a:solidFill>
              <a:latin typeface="Amasis MT Pro Medium" panose="020B0604020202020204" pitchFamily="18" charset="0"/>
            </a:endParaRPr>
          </a:p>
        </p:txBody>
      </p:sp>
      <p:sp>
        <p:nvSpPr>
          <p:cNvPr id="7" name="TextBox 6">
            <a:extLst>
              <a:ext uri="{FF2B5EF4-FFF2-40B4-BE49-F238E27FC236}">
                <a16:creationId xmlns:a16="http://schemas.microsoft.com/office/drawing/2014/main" id="{A26AA7F5-713E-43AB-94D8-A92DB6718902}"/>
              </a:ext>
            </a:extLst>
          </p:cNvPr>
          <p:cNvSpPr txBox="1"/>
          <p:nvPr/>
        </p:nvSpPr>
        <p:spPr>
          <a:xfrm>
            <a:off x="805543" y="1177424"/>
            <a:ext cx="4185557" cy="3754874"/>
          </a:xfrm>
          <a:prstGeom prst="rect">
            <a:avLst/>
          </a:prstGeom>
          <a:noFill/>
        </p:spPr>
        <p:txBody>
          <a:bodyPr wrap="square">
            <a:spAutoFit/>
          </a:bodyPr>
          <a:lstStyle/>
          <a:p>
            <a:pPr marL="342900" indent="-342900" algn="l">
              <a:buClr>
                <a:schemeClr val="bg1"/>
              </a:buClr>
              <a:buFont typeface="Arial" panose="020B0604020202020204" pitchFamily="34" charset="0"/>
              <a:buChar char="•"/>
            </a:pPr>
            <a:r>
              <a:rPr lang="en-US" sz="1700" b="0" i="0" u="none" strike="noStrike" baseline="0" dirty="0">
                <a:solidFill>
                  <a:schemeClr val="bg1"/>
                </a:solidFill>
                <a:latin typeface="Calibri" panose="020F0502020204030204" pitchFamily="34" charset="0"/>
                <a:cs typeface="Calibri" panose="020F0502020204030204" pitchFamily="34" charset="0"/>
              </a:rPr>
              <a:t>A level-6 IoT system has multiple </a:t>
            </a:r>
            <a:r>
              <a:rPr lang="en-IN" sz="1700" b="0" i="0" u="none" strike="noStrike" baseline="0" dirty="0">
                <a:solidFill>
                  <a:schemeClr val="bg1"/>
                </a:solidFill>
                <a:latin typeface="Calibri" panose="020F0502020204030204" pitchFamily="34" charset="0"/>
                <a:cs typeface="Calibri" panose="020F0502020204030204" pitchFamily="34" charset="0"/>
              </a:rPr>
              <a:t>independent end nodes that </a:t>
            </a:r>
            <a:r>
              <a:rPr lang="en-US" sz="1700" b="0" i="0" u="none" strike="noStrike" baseline="0" dirty="0">
                <a:solidFill>
                  <a:schemeClr val="bg1"/>
                </a:solidFill>
                <a:latin typeface="Calibri" panose="020F0502020204030204" pitchFamily="34" charset="0"/>
                <a:cs typeface="Calibri" panose="020F0502020204030204" pitchFamily="34" charset="0"/>
              </a:rPr>
              <a:t>perform sensing and/or actuation and send data to the cloud.</a:t>
            </a:r>
          </a:p>
          <a:p>
            <a:pPr marL="342900" indent="-342900" algn="l">
              <a:buClr>
                <a:schemeClr val="bg1"/>
              </a:buClr>
              <a:buFont typeface="Arial" panose="020B0604020202020204" pitchFamily="34" charset="0"/>
              <a:buChar char="•"/>
            </a:pPr>
            <a:r>
              <a:rPr lang="en-US" sz="1700" b="0" i="0" u="none" strike="noStrike" baseline="0" dirty="0">
                <a:solidFill>
                  <a:schemeClr val="bg1"/>
                </a:solidFill>
                <a:latin typeface="Calibri" panose="020F0502020204030204" pitchFamily="34" charset="0"/>
                <a:cs typeface="Calibri" panose="020F0502020204030204" pitchFamily="34" charset="0"/>
              </a:rPr>
              <a:t>Data is stored in the cloud and </a:t>
            </a:r>
            <a:r>
              <a:rPr lang="en-IN" sz="1700" b="0" i="0" u="none" strike="noStrike" baseline="0" dirty="0">
                <a:solidFill>
                  <a:schemeClr val="bg1"/>
                </a:solidFill>
                <a:latin typeface="Calibri" panose="020F0502020204030204" pitchFamily="34" charset="0"/>
                <a:cs typeface="Calibri" panose="020F0502020204030204" pitchFamily="34" charset="0"/>
              </a:rPr>
              <a:t>application is cloud-based.</a:t>
            </a:r>
          </a:p>
          <a:p>
            <a:pPr marL="342900" indent="-342900" algn="l">
              <a:buClr>
                <a:schemeClr val="bg1"/>
              </a:buClr>
              <a:buFont typeface="Arial" panose="020B0604020202020204" pitchFamily="34" charset="0"/>
              <a:buChar char="•"/>
            </a:pPr>
            <a:r>
              <a:rPr lang="en-IN" sz="1700" b="0" i="0" u="none" strike="noStrike" baseline="0" dirty="0">
                <a:solidFill>
                  <a:schemeClr val="bg1"/>
                </a:solidFill>
                <a:latin typeface="Calibri" panose="020F0502020204030204" pitchFamily="34" charset="0"/>
                <a:cs typeface="Calibri" panose="020F0502020204030204" pitchFamily="34" charset="0"/>
              </a:rPr>
              <a:t>The analytics component analyses</a:t>
            </a:r>
            <a:r>
              <a:rPr lang="en-IN" sz="1700" dirty="0">
                <a:solidFill>
                  <a:schemeClr val="bg1"/>
                </a:solidFill>
                <a:latin typeface="Calibri" panose="020F0502020204030204" pitchFamily="34" charset="0"/>
                <a:cs typeface="Calibri" panose="020F0502020204030204" pitchFamily="34" charset="0"/>
              </a:rPr>
              <a:t> </a:t>
            </a:r>
            <a:r>
              <a:rPr lang="en-US" sz="1700" b="0" i="0" u="none" strike="noStrike" baseline="0" dirty="0">
                <a:solidFill>
                  <a:schemeClr val="bg1"/>
                </a:solidFill>
                <a:latin typeface="Calibri" panose="020F0502020204030204" pitchFamily="34" charset="0"/>
                <a:cs typeface="Calibri" panose="020F0502020204030204" pitchFamily="34" charset="0"/>
              </a:rPr>
              <a:t>the data and stores the results in </a:t>
            </a:r>
            <a:r>
              <a:rPr lang="en-IN" sz="1700" b="0" i="0" u="none" strike="noStrike" baseline="0" dirty="0">
                <a:solidFill>
                  <a:schemeClr val="bg1"/>
                </a:solidFill>
                <a:latin typeface="Calibri" panose="020F0502020204030204" pitchFamily="34" charset="0"/>
                <a:cs typeface="Calibri" panose="020F0502020204030204" pitchFamily="34" charset="0"/>
              </a:rPr>
              <a:t>the cloud database.</a:t>
            </a:r>
          </a:p>
          <a:p>
            <a:pPr marL="342900" indent="-342900" algn="l">
              <a:buClr>
                <a:schemeClr val="bg1"/>
              </a:buClr>
              <a:buFont typeface="Arial" panose="020B0604020202020204" pitchFamily="34" charset="0"/>
              <a:buChar char="•"/>
            </a:pPr>
            <a:r>
              <a:rPr lang="en-US" sz="1700" b="0" i="0" u="none" strike="noStrike" baseline="0" dirty="0">
                <a:solidFill>
                  <a:schemeClr val="bg1"/>
                </a:solidFill>
                <a:latin typeface="Calibri" panose="020F0502020204030204" pitchFamily="34" charset="0"/>
                <a:cs typeface="Calibri" panose="020F0502020204030204" pitchFamily="34" charset="0"/>
              </a:rPr>
              <a:t>The results are visualized with the </a:t>
            </a:r>
            <a:r>
              <a:rPr lang="en-IN" sz="1700" b="0" i="0" u="none" strike="noStrike" baseline="0" dirty="0">
                <a:solidFill>
                  <a:schemeClr val="bg1"/>
                </a:solidFill>
                <a:latin typeface="Calibri" panose="020F0502020204030204" pitchFamily="34" charset="0"/>
                <a:cs typeface="Calibri" panose="020F0502020204030204" pitchFamily="34" charset="0"/>
              </a:rPr>
              <a:t>cloud-based application.</a:t>
            </a:r>
          </a:p>
          <a:p>
            <a:pPr marL="342900" indent="-342900" algn="l">
              <a:buClr>
                <a:schemeClr val="bg1"/>
              </a:buClr>
              <a:buFont typeface="Arial" panose="020B0604020202020204" pitchFamily="34" charset="0"/>
              <a:buChar char="•"/>
            </a:pPr>
            <a:r>
              <a:rPr lang="en-US" sz="1700" b="0" i="0" u="none" strike="noStrike" baseline="0" dirty="0">
                <a:solidFill>
                  <a:schemeClr val="bg1"/>
                </a:solidFill>
                <a:latin typeface="Calibri" panose="020F0502020204030204" pitchFamily="34" charset="0"/>
                <a:cs typeface="Calibri" panose="020F0502020204030204" pitchFamily="34" charset="0"/>
              </a:rPr>
              <a:t>The centralized controller is aware of the status of all the end nodes and sends control commands to </a:t>
            </a:r>
            <a:r>
              <a:rPr lang="en-IN" sz="1700" b="0" i="0" u="none" strike="noStrike" baseline="0" dirty="0">
                <a:solidFill>
                  <a:schemeClr val="bg1"/>
                </a:solidFill>
                <a:latin typeface="Calibri" panose="020F0502020204030204" pitchFamily="34" charset="0"/>
                <a:cs typeface="Calibri" panose="020F0502020204030204" pitchFamily="34" charset="0"/>
              </a:rPr>
              <a:t>the nodes.</a:t>
            </a:r>
          </a:p>
        </p:txBody>
      </p:sp>
      <p:pic>
        <p:nvPicPr>
          <p:cNvPr id="9" name="Picture 8">
            <a:extLst>
              <a:ext uri="{FF2B5EF4-FFF2-40B4-BE49-F238E27FC236}">
                <a16:creationId xmlns:a16="http://schemas.microsoft.com/office/drawing/2014/main" id="{D5A1D2E0-2684-498F-ADA2-B0517E15A0D7}"/>
              </a:ext>
            </a:extLst>
          </p:cNvPr>
          <p:cNvPicPr>
            <a:picLocks noChangeAspect="1"/>
          </p:cNvPicPr>
          <p:nvPr/>
        </p:nvPicPr>
        <p:blipFill>
          <a:blip r:embed="rId4"/>
          <a:srcRect/>
          <a:stretch/>
        </p:blipFill>
        <p:spPr>
          <a:xfrm>
            <a:off x="5101408" y="1276484"/>
            <a:ext cx="3718923" cy="2806533"/>
          </a:xfrm>
          <a:prstGeom prst="rect">
            <a:avLst/>
          </a:prstGeom>
        </p:spPr>
      </p:pic>
    </p:spTree>
    <p:extLst>
      <p:ext uri="{BB962C8B-B14F-4D97-AF65-F5344CB8AC3E}">
        <p14:creationId xmlns:p14="http://schemas.microsoft.com/office/powerpoint/2010/main" val="38385837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4" name="Google Shape;54;p13"/>
          <p:cNvPicPr preferRelativeResize="0"/>
          <p:nvPr/>
        </p:nvPicPr>
        <p:blipFill>
          <a:blip r:embed="rId3">
            <a:alphaModFix/>
          </a:blip>
          <a:stretch>
            <a:fillRect/>
          </a:stretch>
        </p:blipFill>
        <p:spPr>
          <a:xfrm>
            <a:off x="0" y="0"/>
            <a:ext cx="9144000" cy="5143505"/>
          </a:xfrm>
          <a:prstGeom prst="rect">
            <a:avLst/>
          </a:prstGeom>
          <a:noFill/>
          <a:ln>
            <a:noFill/>
          </a:ln>
        </p:spPr>
      </p:pic>
      <p:sp>
        <p:nvSpPr>
          <p:cNvPr id="3" name="TextBox 2">
            <a:extLst>
              <a:ext uri="{FF2B5EF4-FFF2-40B4-BE49-F238E27FC236}">
                <a16:creationId xmlns:a16="http://schemas.microsoft.com/office/drawing/2014/main" id="{4CB5F009-2D08-43DA-926C-1454046F9E4D}"/>
              </a:ext>
            </a:extLst>
          </p:cNvPr>
          <p:cNvSpPr txBox="1"/>
          <p:nvPr/>
        </p:nvSpPr>
        <p:spPr>
          <a:xfrm>
            <a:off x="2007218" y="327102"/>
            <a:ext cx="5129564" cy="523220"/>
          </a:xfrm>
          <a:prstGeom prst="rect">
            <a:avLst/>
          </a:prstGeom>
          <a:noFill/>
        </p:spPr>
        <p:txBody>
          <a:bodyPr wrap="square" rtlCol="0">
            <a:spAutoFit/>
          </a:bodyPr>
          <a:lstStyle/>
          <a:p>
            <a:pPr algn="ctr"/>
            <a:r>
              <a:rPr lang="en-US" sz="2800" dirty="0">
                <a:solidFill>
                  <a:schemeClr val="bg1"/>
                </a:solidFill>
                <a:latin typeface="Amasis MT Pro Medium" panose="020B0604020202020204" pitchFamily="18" charset="0"/>
              </a:rPr>
              <a:t>Type of IoT Protocol</a:t>
            </a:r>
            <a:endParaRPr lang="en-IN" sz="2800" dirty="0">
              <a:solidFill>
                <a:schemeClr val="bg1"/>
              </a:solidFill>
              <a:latin typeface="Amasis MT Pro Medium" panose="020B0604020202020204" pitchFamily="18" charset="0"/>
            </a:endParaRPr>
          </a:p>
        </p:txBody>
      </p:sp>
      <p:sp>
        <p:nvSpPr>
          <p:cNvPr id="4" name="TextBox 3">
            <a:extLst>
              <a:ext uri="{FF2B5EF4-FFF2-40B4-BE49-F238E27FC236}">
                <a16:creationId xmlns:a16="http://schemas.microsoft.com/office/drawing/2014/main" id="{A2A9E7AF-CD5F-4227-AABE-111FD2E01F48}"/>
              </a:ext>
            </a:extLst>
          </p:cNvPr>
          <p:cNvSpPr txBox="1"/>
          <p:nvPr/>
        </p:nvSpPr>
        <p:spPr>
          <a:xfrm>
            <a:off x="616857" y="3660140"/>
            <a:ext cx="7910286" cy="369332"/>
          </a:xfrm>
          <a:prstGeom prst="rect">
            <a:avLst/>
          </a:prstGeom>
          <a:noFill/>
        </p:spPr>
        <p:txBody>
          <a:bodyPr wrap="square" rtlCol="0">
            <a:spAutoFit/>
          </a:bodyPr>
          <a:lstStyle/>
          <a:p>
            <a:pPr marL="285750" indent="-285750">
              <a:buClr>
                <a:schemeClr val="bg1"/>
              </a:buClr>
              <a:buFont typeface="Arial" panose="020B0604020202020204" pitchFamily="34" charset="0"/>
              <a:buChar char="•"/>
            </a:pPr>
            <a:endParaRPr lang="en-IN" sz="1800" dirty="0">
              <a:solidFill>
                <a:schemeClr val="bg1">
                  <a:lumMod val="65000"/>
                </a:schemeClr>
              </a:solidFill>
              <a:effectLst/>
              <a:latin typeface="Abadi" panose="020B0604020104020204" pitchFamily="34" charset="0"/>
              <a:ea typeface="Calibri" panose="020F0502020204030204" pitchFamily="34" charset="0"/>
              <a:cs typeface="Times New Roman" panose="02020603050405020304" pitchFamily="18" charset="0"/>
            </a:endParaRPr>
          </a:p>
        </p:txBody>
      </p:sp>
      <p:pic>
        <p:nvPicPr>
          <p:cNvPr id="6" name="Picture 5" descr="Icon&#10;&#10;Description automatically generated">
            <a:extLst>
              <a:ext uri="{FF2B5EF4-FFF2-40B4-BE49-F238E27FC236}">
                <a16:creationId xmlns:a16="http://schemas.microsoft.com/office/drawing/2014/main" id="{ED649BAA-66AA-456A-8D05-4CC2025616A0}"/>
              </a:ext>
            </a:extLst>
          </p:cNvPr>
          <p:cNvPicPr>
            <a:picLocks noChangeAspect="1"/>
          </p:cNvPicPr>
          <p:nvPr/>
        </p:nvPicPr>
        <p:blipFill>
          <a:blip r:embed="rId4"/>
          <a:stretch>
            <a:fillRect/>
          </a:stretch>
        </p:blipFill>
        <p:spPr>
          <a:xfrm>
            <a:off x="305802" y="1016318"/>
            <a:ext cx="4636646" cy="3110864"/>
          </a:xfrm>
          <a:prstGeom prst="rect">
            <a:avLst/>
          </a:prstGeom>
        </p:spPr>
      </p:pic>
      <p:pic>
        <p:nvPicPr>
          <p:cNvPr id="8" name="Picture 7" descr="Icon&#10;&#10;Description automatically generated">
            <a:extLst>
              <a:ext uri="{FF2B5EF4-FFF2-40B4-BE49-F238E27FC236}">
                <a16:creationId xmlns:a16="http://schemas.microsoft.com/office/drawing/2014/main" id="{E83985FD-251A-47DD-B941-0EC91768624C}"/>
              </a:ext>
            </a:extLst>
          </p:cNvPr>
          <p:cNvPicPr>
            <a:picLocks noChangeAspect="1"/>
          </p:cNvPicPr>
          <p:nvPr/>
        </p:nvPicPr>
        <p:blipFill>
          <a:blip r:embed="rId5"/>
          <a:stretch>
            <a:fillRect/>
          </a:stretch>
        </p:blipFill>
        <p:spPr>
          <a:xfrm>
            <a:off x="3816800" y="887246"/>
            <a:ext cx="5021398" cy="3369008"/>
          </a:xfrm>
          <a:prstGeom prst="rect">
            <a:avLst/>
          </a:prstGeom>
        </p:spPr>
      </p:pic>
      <p:sp>
        <p:nvSpPr>
          <p:cNvPr id="9" name="TextBox 8">
            <a:extLst>
              <a:ext uri="{FF2B5EF4-FFF2-40B4-BE49-F238E27FC236}">
                <a16:creationId xmlns:a16="http://schemas.microsoft.com/office/drawing/2014/main" id="{8B68CA4F-2514-45A0-A6BE-ED782F97E2C1}"/>
              </a:ext>
            </a:extLst>
          </p:cNvPr>
          <p:cNvSpPr txBox="1"/>
          <p:nvPr/>
        </p:nvSpPr>
        <p:spPr>
          <a:xfrm>
            <a:off x="869137" y="4000790"/>
            <a:ext cx="3509975" cy="584775"/>
          </a:xfrm>
          <a:prstGeom prst="rect">
            <a:avLst/>
          </a:prstGeom>
          <a:noFill/>
        </p:spPr>
        <p:txBody>
          <a:bodyPr wrap="square" rtlCol="0">
            <a:spAutoFit/>
          </a:bodyPr>
          <a:lstStyle/>
          <a:p>
            <a:pPr algn="ctr"/>
            <a:r>
              <a:rPr lang="en-IN" sz="3200" b="1" dirty="0">
                <a:solidFill>
                  <a:schemeClr val="bg1"/>
                </a:solidFill>
              </a:rPr>
              <a:t>IoT Network</a:t>
            </a:r>
          </a:p>
        </p:txBody>
      </p:sp>
      <p:sp>
        <p:nvSpPr>
          <p:cNvPr id="11" name="TextBox 10">
            <a:extLst>
              <a:ext uri="{FF2B5EF4-FFF2-40B4-BE49-F238E27FC236}">
                <a16:creationId xmlns:a16="http://schemas.microsoft.com/office/drawing/2014/main" id="{FB23A05D-EA4E-4C41-A9A5-F96FE0A55286}"/>
              </a:ext>
            </a:extLst>
          </p:cNvPr>
          <p:cNvSpPr txBox="1"/>
          <p:nvPr/>
        </p:nvSpPr>
        <p:spPr>
          <a:xfrm>
            <a:off x="5013775" y="3994644"/>
            <a:ext cx="2575015" cy="584775"/>
          </a:xfrm>
          <a:prstGeom prst="rect">
            <a:avLst/>
          </a:prstGeom>
          <a:noFill/>
        </p:spPr>
        <p:txBody>
          <a:bodyPr wrap="square" rtlCol="0">
            <a:spAutoFit/>
          </a:bodyPr>
          <a:lstStyle/>
          <a:p>
            <a:pPr algn="ctr"/>
            <a:r>
              <a:rPr lang="en-IN" sz="3200" b="1" dirty="0">
                <a:solidFill>
                  <a:schemeClr val="bg1"/>
                </a:solidFill>
              </a:rPr>
              <a:t>IoT Data</a:t>
            </a:r>
          </a:p>
        </p:txBody>
      </p:sp>
    </p:spTree>
    <p:extLst>
      <p:ext uri="{BB962C8B-B14F-4D97-AF65-F5344CB8AC3E}">
        <p14:creationId xmlns:p14="http://schemas.microsoft.com/office/powerpoint/2010/main" val="36638938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4" name="Google Shape;54;p13"/>
          <p:cNvPicPr preferRelativeResize="0"/>
          <p:nvPr/>
        </p:nvPicPr>
        <p:blipFill>
          <a:blip r:embed="rId3">
            <a:alphaModFix/>
          </a:blip>
          <a:stretch>
            <a:fillRect/>
          </a:stretch>
        </p:blipFill>
        <p:spPr>
          <a:xfrm>
            <a:off x="0" y="0"/>
            <a:ext cx="9144000" cy="5143505"/>
          </a:xfrm>
          <a:prstGeom prst="rect">
            <a:avLst/>
          </a:prstGeom>
          <a:noFill/>
          <a:ln>
            <a:noFill/>
          </a:ln>
        </p:spPr>
      </p:pic>
      <p:sp>
        <p:nvSpPr>
          <p:cNvPr id="3" name="TextBox 2">
            <a:extLst>
              <a:ext uri="{FF2B5EF4-FFF2-40B4-BE49-F238E27FC236}">
                <a16:creationId xmlns:a16="http://schemas.microsoft.com/office/drawing/2014/main" id="{F359A17F-2713-4DD3-9CA5-31A72653CDE1}"/>
              </a:ext>
            </a:extLst>
          </p:cNvPr>
          <p:cNvSpPr txBox="1"/>
          <p:nvPr/>
        </p:nvSpPr>
        <p:spPr>
          <a:xfrm>
            <a:off x="1857049" y="327102"/>
            <a:ext cx="5429902" cy="523220"/>
          </a:xfrm>
          <a:prstGeom prst="rect">
            <a:avLst/>
          </a:prstGeom>
          <a:noFill/>
        </p:spPr>
        <p:txBody>
          <a:bodyPr wrap="square" rtlCol="0">
            <a:spAutoFit/>
          </a:bodyPr>
          <a:lstStyle/>
          <a:p>
            <a:pPr algn="ctr"/>
            <a:r>
              <a:rPr lang="en-US" sz="2800" dirty="0">
                <a:solidFill>
                  <a:schemeClr val="bg1"/>
                </a:solidFill>
                <a:latin typeface="Amasis MT Pro Medium" panose="020B0604020202020204" pitchFamily="18" charset="0"/>
              </a:rPr>
              <a:t>IoT Networks</a:t>
            </a:r>
            <a:endParaRPr lang="en-IN" sz="2800" dirty="0">
              <a:solidFill>
                <a:schemeClr val="bg1"/>
              </a:solidFill>
              <a:latin typeface="Amasis MT Pro Medium" panose="020B0604020202020204" pitchFamily="18" charset="0"/>
            </a:endParaRPr>
          </a:p>
        </p:txBody>
      </p:sp>
      <p:sp>
        <p:nvSpPr>
          <p:cNvPr id="4" name="TextBox 3">
            <a:extLst>
              <a:ext uri="{FF2B5EF4-FFF2-40B4-BE49-F238E27FC236}">
                <a16:creationId xmlns:a16="http://schemas.microsoft.com/office/drawing/2014/main" id="{01E685BC-963B-4C48-977B-F831A7C53A3F}"/>
              </a:ext>
            </a:extLst>
          </p:cNvPr>
          <p:cNvSpPr txBox="1"/>
          <p:nvPr/>
        </p:nvSpPr>
        <p:spPr>
          <a:xfrm>
            <a:off x="805543" y="1177424"/>
            <a:ext cx="4970417" cy="2706510"/>
          </a:xfrm>
          <a:prstGeom prst="rect">
            <a:avLst/>
          </a:prstGeom>
          <a:noFill/>
        </p:spPr>
        <p:txBody>
          <a:bodyPr wrap="square">
            <a:spAutoFit/>
          </a:bodyPr>
          <a:lstStyle/>
          <a:p>
            <a:pPr>
              <a:spcBef>
                <a:spcPts val="200"/>
              </a:spcBef>
            </a:pPr>
            <a:r>
              <a:rPr lang="en-IN" sz="1800" b="1" dirty="0">
                <a:solidFill>
                  <a:schemeClr val="bg1"/>
                </a:solidFill>
                <a:effectLst/>
                <a:latin typeface="Calibri" panose="020F0502020204030204" pitchFamily="34" charset="0"/>
                <a:ea typeface="Times New Roman" panose="02020603050405020304" pitchFamily="18" charset="0"/>
                <a:cs typeface="Calibri" panose="020F0502020204030204" pitchFamily="34" charset="0"/>
              </a:rPr>
              <a:t>1. </a:t>
            </a:r>
            <a:r>
              <a:rPr lang="en-IN" sz="1800" b="1" dirty="0" err="1">
                <a:solidFill>
                  <a:schemeClr val="bg1"/>
                </a:solidFill>
                <a:effectLst/>
                <a:latin typeface="Calibri" panose="020F0502020204030204" pitchFamily="34" charset="0"/>
                <a:ea typeface="Times New Roman" panose="02020603050405020304" pitchFamily="18" charset="0"/>
                <a:cs typeface="Calibri" panose="020F0502020204030204" pitchFamily="34" charset="0"/>
              </a:rPr>
              <a:t>Wifi</a:t>
            </a:r>
            <a:r>
              <a:rPr lang="en-IN" sz="1800" b="1" dirty="0">
                <a:solidFill>
                  <a:schemeClr val="bg1"/>
                </a:solidFill>
                <a:effectLst/>
                <a:latin typeface="Calibri" panose="020F0502020204030204" pitchFamily="34" charset="0"/>
                <a:ea typeface="Times New Roman" panose="02020603050405020304" pitchFamily="18" charset="0"/>
                <a:cs typeface="Calibri" panose="020F0502020204030204" pitchFamily="34" charset="0"/>
              </a:rPr>
              <a:t> </a:t>
            </a:r>
          </a:p>
          <a:p>
            <a:pPr>
              <a:spcBef>
                <a:spcPts val="200"/>
              </a:spcBef>
            </a:pPr>
            <a:endParaRPr lang="en-IN" sz="1800" dirty="0">
              <a:solidFill>
                <a:schemeClr val="bg1"/>
              </a:solidFill>
              <a:effectLst/>
              <a:latin typeface="Calibri" panose="020F0502020204030204" pitchFamily="34" charset="0"/>
              <a:ea typeface="Calibri" panose="020F0502020204030204" pitchFamily="34" charset="0"/>
              <a:cs typeface="Calibri" panose="020F0502020204030204" pitchFamily="34" charset="0"/>
            </a:endParaRPr>
          </a:p>
          <a:p>
            <a:pPr marL="285750" indent="-285750">
              <a:lnSpc>
                <a:spcPct val="150000"/>
              </a:lnSpc>
              <a:buClr>
                <a:schemeClr val="bg1"/>
              </a:buClr>
              <a:buFont typeface="Arial" panose="020B0604020202020204" pitchFamily="34" charset="0"/>
              <a:buChar char="•"/>
            </a:pPr>
            <a:r>
              <a:rPr lang="en-IN" sz="1800" b="1" u="sng" dirty="0">
                <a:solidFill>
                  <a:schemeClr val="accent6">
                    <a:lumMod val="40000"/>
                    <a:lumOff val="60000"/>
                  </a:schemeClr>
                </a:solidFill>
                <a:effectLst/>
                <a:latin typeface="Calibri" panose="020F0502020204030204" pitchFamily="34" charset="0"/>
                <a:ea typeface="Times New Roman" panose="02020603050405020304" pitchFamily="18" charset="0"/>
                <a:cs typeface="Calibri" panose="020F0502020204030204" pitchFamily="34" charset="0"/>
              </a:rPr>
              <a:t>Standard </a:t>
            </a:r>
            <a:r>
              <a:rPr lang="en-IN" sz="1800" b="1" dirty="0">
                <a:solidFill>
                  <a:schemeClr val="bg1"/>
                </a:solidFill>
                <a:effectLst/>
                <a:latin typeface="Calibri" panose="020F0502020204030204" pitchFamily="34" charset="0"/>
                <a:ea typeface="Times New Roman" panose="02020603050405020304" pitchFamily="18" charset="0"/>
                <a:cs typeface="Calibri" panose="020F0502020204030204" pitchFamily="34" charset="0"/>
              </a:rPr>
              <a:t>- </a:t>
            </a:r>
            <a:r>
              <a:rPr lang="en-IN" sz="1800" dirty="0">
                <a:solidFill>
                  <a:schemeClr val="bg1"/>
                </a:solidFill>
                <a:effectLst/>
                <a:latin typeface="Calibri" panose="020F0502020204030204" pitchFamily="34" charset="0"/>
                <a:ea typeface="Times New Roman" panose="02020603050405020304" pitchFamily="18" charset="0"/>
                <a:cs typeface="Calibri" panose="020F0502020204030204" pitchFamily="34" charset="0"/>
              </a:rPr>
              <a:t>Based on IEEE 802.11n </a:t>
            </a:r>
          </a:p>
          <a:p>
            <a:pPr marL="285750" indent="-285750">
              <a:lnSpc>
                <a:spcPct val="150000"/>
              </a:lnSpc>
              <a:buClr>
                <a:schemeClr val="bg1"/>
              </a:buClr>
              <a:buFont typeface="Arial" panose="020B0604020202020204" pitchFamily="34" charset="0"/>
              <a:buChar char="•"/>
            </a:pPr>
            <a:r>
              <a:rPr lang="en-IN" sz="1800" b="1" u="sng" dirty="0">
                <a:solidFill>
                  <a:schemeClr val="accent6">
                    <a:lumMod val="40000"/>
                    <a:lumOff val="60000"/>
                  </a:schemeClr>
                </a:solidFill>
                <a:effectLst/>
                <a:latin typeface="Calibri" panose="020F0502020204030204" pitchFamily="34" charset="0"/>
                <a:ea typeface="Times New Roman" panose="02020603050405020304" pitchFamily="18" charset="0"/>
                <a:cs typeface="Calibri" panose="020F0502020204030204" pitchFamily="34" charset="0"/>
              </a:rPr>
              <a:t>Frequencies</a:t>
            </a:r>
            <a:r>
              <a:rPr lang="en-IN" sz="1800" b="1" u="sng" dirty="0">
                <a:solidFill>
                  <a:schemeClr val="bg1"/>
                </a:solidFill>
                <a:effectLst/>
                <a:latin typeface="Calibri" panose="020F0502020204030204" pitchFamily="34" charset="0"/>
                <a:ea typeface="Times New Roman" panose="02020603050405020304" pitchFamily="18" charset="0"/>
                <a:cs typeface="Calibri" panose="020F0502020204030204" pitchFamily="34" charset="0"/>
              </a:rPr>
              <a:t> </a:t>
            </a:r>
            <a:r>
              <a:rPr lang="en-IN" sz="1800" b="1" dirty="0">
                <a:solidFill>
                  <a:schemeClr val="bg1"/>
                </a:solidFill>
                <a:effectLst/>
                <a:latin typeface="Calibri" panose="020F0502020204030204" pitchFamily="34" charset="0"/>
                <a:ea typeface="Times New Roman" panose="02020603050405020304" pitchFamily="18" charset="0"/>
                <a:cs typeface="Calibri" panose="020F0502020204030204" pitchFamily="34" charset="0"/>
              </a:rPr>
              <a:t>- </a:t>
            </a:r>
            <a:r>
              <a:rPr lang="en-IN" sz="1800" dirty="0">
                <a:solidFill>
                  <a:schemeClr val="bg1"/>
                </a:solidFill>
                <a:effectLst/>
                <a:latin typeface="Calibri" panose="020F0502020204030204" pitchFamily="34" charset="0"/>
                <a:ea typeface="Times New Roman" panose="02020603050405020304" pitchFamily="18" charset="0"/>
                <a:cs typeface="Calibri" panose="020F0502020204030204" pitchFamily="34" charset="0"/>
              </a:rPr>
              <a:t>2.4 GHz and 5 GHz bands</a:t>
            </a:r>
          </a:p>
          <a:p>
            <a:pPr marL="285750" indent="-285750">
              <a:lnSpc>
                <a:spcPct val="150000"/>
              </a:lnSpc>
              <a:buClr>
                <a:schemeClr val="bg1"/>
              </a:buClr>
              <a:buFont typeface="Arial" panose="020B0604020202020204" pitchFamily="34" charset="0"/>
              <a:buChar char="•"/>
            </a:pPr>
            <a:r>
              <a:rPr lang="en-IN" sz="1800" b="1" u="sng" dirty="0">
                <a:solidFill>
                  <a:schemeClr val="accent6">
                    <a:lumMod val="40000"/>
                    <a:lumOff val="60000"/>
                  </a:schemeClr>
                </a:solidFill>
                <a:effectLst/>
                <a:latin typeface="Calibri" panose="020F0502020204030204" pitchFamily="34" charset="0"/>
                <a:ea typeface="Times New Roman" panose="02020603050405020304" pitchFamily="18" charset="0"/>
                <a:cs typeface="Calibri" panose="020F0502020204030204" pitchFamily="34" charset="0"/>
              </a:rPr>
              <a:t>Range- Approx.</a:t>
            </a:r>
            <a:r>
              <a:rPr lang="en-IN" sz="1800" b="1" dirty="0">
                <a:solidFill>
                  <a:schemeClr val="accent6">
                    <a:lumMod val="40000"/>
                    <a:lumOff val="60000"/>
                  </a:schemeClr>
                </a:solidFill>
                <a:effectLst/>
                <a:latin typeface="Calibri" panose="020F0502020204030204" pitchFamily="34" charset="0"/>
                <a:ea typeface="Times New Roman" panose="02020603050405020304" pitchFamily="18" charset="0"/>
                <a:cs typeface="Calibri" panose="020F0502020204030204" pitchFamily="34" charset="0"/>
              </a:rPr>
              <a:t> </a:t>
            </a:r>
            <a:r>
              <a:rPr lang="en-IN" sz="1800" b="1" dirty="0">
                <a:solidFill>
                  <a:schemeClr val="bg1"/>
                </a:solidFill>
                <a:effectLst/>
                <a:latin typeface="Calibri" panose="020F0502020204030204" pitchFamily="34" charset="0"/>
                <a:ea typeface="Times New Roman" panose="02020603050405020304" pitchFamily="18" charset="0"/>
                <a:cs typeface="Calibri" panose="020F0502020204030204" pitchFamily="34" charset="0"/>
              </a:rPr>
              <a:t>- 50 - </a:t>
            </a:r>
            <a:r>
              <a:rPr lang="en-IN" sz="1800" dirty="0">
                <a:solidFill>
                  <a:schemeClr val="bg1"/>
                </a:solidFill>
                <a:effectLst/>
                <a:latin typeface="Calibri" panose="020F0502020204030204" pitchFamily="34" charset="0"/>
                <a:ea typeface="Times New Roman" panose="02020603050405020304" pitchFamily="18" charset="0"/>
                <a:cs typeface="Calibri" panose="020F0502020204030204" pitchFamily="34" charset="0"/>
              </a:rPr>
              <a:t>100 meters</a:t>
            </a:r>
          </a:p>
          <a:p>
            <a:pPr marL="285750" indent="-285750">
              <a:lnSpc>
                <a:spcPct val="150000"/>
              </a:lnSpc>
              <a:buClr>
                <a:schemeClr val="bg1"/>
              </a:buClr>
              <a:buFont typeface="Arial" panose="020B0604020202020204" pitchFamily="34" charset="0"/>
              <a:buChar char="•"/>
            </a:pPr>
            <a:r>
              <a:rPr lang="en-IN" sz="1800" b="1" u="sng" dirty="0">
                <a:solidFill>
                  <a:schemeClr val="accent6">
                    <a:lumMod val="40000"/>
                    <a:lumOff val="60000"/>
                  </a:schemeClr>
                </a:solidFill>
                <a:effectLst/>
                <a:latin typeface="Calibri" panose="020F0502020204030204" pitchFamily="34" charset="0"/>
                <a:ea typeface="Times New Roman" panose="02020603050405020304" pitchFamily="18" charset="0"/>
                <a:cs typeface="Calibri" panose="020F0502020204030204" pitchFamily="34" charset="0"/>
              </a:rPr>
              <a:t>Data Rates </a:t>
            </a:r>
            <a:r>
              <a:rPr lang="en-IN" sz="1800" b="1" dirty="0">
                <a:solidFill>
                  <a:schemeClr val="bg1"/>
                </a:solidFill>
                <a:effectLst/>
                <a:latin typeface="Calibri" panose="020F0502020204030204" pitchFamily="34" charset="0"/>
                <a:ea typeface="Times New Roman" panose="02020603050405020304" pitchFamily="18" charset="0"/>
                <a:cs typeface="Calibri" panose="020F0502020204030204" pitchFamily="34" charset="0"/>
              </a:rPr>
              <a:t>- </a:t>
            </a:r>
            <a:r>
              <a:rPr lang="en-IN" sz="1800" dirty="0">
                <a:solidFill>
                  <a:schemeClr val="bg1"/>
                </a:solidFill>
                <a:effectLst/>
                <a:latin typeface="Calibri" panose="020F0502020204030204" pitchFamily="34" charset="0"/>
                <a:ea typeface="Times New Roman" panose="02020603050405020304" pitchFamily="18" charset="0"/>
                <a:cs typeface="Calibri" panose="020F0502020204030204" pitchFamily="34" charset="0"/>
              </a:rPr>
              <a:t>600 Mbps maximum, the most common is 150-200 Mbps. </a:t>
            </a:r>
          </a:p>
        </p:txBody>
      </p:sp>
      <p:pic>
        <p:nvPicPr>
          <p:cNvPr id="5" name="Picture 4" descr="Logo, icon&#10;&#10;Description automatically generated">
            <a:extLst>
              <a:ext uri="{FF2B5EF4-FFF2-40B4-BE49-F238E27FC236}">
                <a16:creationId xmlns:a16="http://schemas.microsoft.com/office/drawing/2014/main" id="{EE3EE2B8-7D0C-4C72-9CF3-9F4A8C80670C}"/>
              </a:ext>
            </a:extLst>
          </p:cNvPr>
          <p:cNvPicPr>
            <a:picLocks noChangeAspect="1"/>
          </p:cNvPicPr>
          <p:nvPr/>
        </p:nvPicPr>
        <p:blipFill>
          <a:blip r:embed="rId4"/>
          <a:stretch>
            <a:fillRect/>
          </a:stretch>
        </p:blipFill>
        <p:spPr>
          <a:xfrm>
            <a:off x="5842952" y="1858278"/>
            <a:ext cx="2887997" cy="2080260"/>
          </a:xfrm>
          <a:prstGeom prst="rect">
            <a:avLst/>
          </a:prstGeom>
        </p:spPr>
      </p:pic>
    </p:spTree>
    <p:extLst>
      <p:ext uri="{BB962C8B-B14F-4D97-AF65-F5344CB8AC3E}">
        <p14:creationId xmlns:p14="http://schemas.microsoft.com/office/powerpoint/2010/main" val="37616802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4" name="Google Shape;54;p13"/>
          <p:cNvPicPr preferRelativeResize="0"/>
          <p:nvPr/>
        </p:nvPicPr>
        <p:blipFill>
          <a:blip r:embed="rId3">
            <a:alphaModFix/>
          </a:blip>
          <a:stretch>
            <a:fillRect/>
          </a:stretch>
        </p:blipFill>
        <p:spPr>
          <a:xfrm>
            <a:off x="0" y="0"/>
            <a:ext cx="9144000" cy="5143505"/>
          </a:xfrm>
          <a:prstGeom prst="rect">
            <a:avLst/>
          </a:prstGeom>
          <a:noFill/>
          <a:ln>
            <a:noFill/>
          </a:ln>
        </p:spPr>
      </p:pic>
      <p:sp>
        <p:nvSpPr>
          <p:cNvPr id="3" name="TextBox 2">
            <a:extLst>
              <a:ext uri="{FF2B5EF4-FFF2-40B4-BE49-F238E27FC236}">
                <a16:creationId xmlns:a16="http://schemas.microsoft.com/office/drawing/2014/main" id="{F359A17F-2713-4DD3-9CA5-31A72653CDE1}"/>
              </a:ext>
            </a:extLst>
          </p:cNvPr>
          <p:cNvSpPr txBox="1"/>
          <p:nvPr/>
        </p:nvSpPr>
        <p:spPr>
          <a:xfrm>
            <a:off x="1857049" y="327102"/>
            <a:ext cx="5429902" cy="523220"/>
          </a:xfrm>
          <a:prstGeom prst="rect">
            <a:avLst/>
          </a:prstGeom>
          <a:noFill/>
        </p:spPr>
        <p:txBody>
          <a:bodyPr wrap="square" rtlCol="0">
            <a:spAutoFit/>
          </a:bodyPr>
          <a:lstStyle/>
          <a:p>
            <a:pPr algn="ctr"/>
            <a:r>
              <a:rPr lang="en-US" sz="2800" dirty="0">
                <a:solidFill>
                  <a:schemeClr val="bg1"/>
                </a:solidFill>
                <a:latin typeface="Amasis MT Pro Medium" panose="020B0604020202020204" pitchFamily="18" charset="0"/>
              </a:rPr>
              <a:t>IoT Networks</a:t>
            </a:r>
            <a:endParaRPr lang="en-IN" sz="2800" dirty="0">
              <a:solidFill>
                <a:schemeClr val="bg1"/>
              </a:solidFill>
              <a:latin typeface="Amasis MT Pro Medium" panose="020B0604020202020204" pitchFamily="18" charset="0"/>
            </a:endParaRPr>
          </a:p>
        </p:txBody>
      </p:sp>
      <p:sp>
        <p:nvSpPr>
          <p:cNvPr id="4" name="TextBox 3">
            <a:extLst>
              <a:ext uri="{FF2B5EF4-FFF2-40B4-BE49-F238E27FC236}">
                <a16:creationId xmlns:a16="http://schemas.microsoft.com/office/drawing/2014/main" id="{01E685BC-963B-4C48-977B-F831A7C53A3F}"/>
              </a:ext>
            </a:extLst>
          </p:cNvPr>
          <p:cNvSpPr txBox="1"/>
          <p:nvPr/>
        </p:nvSpPr>
        <p:spPr>
          <a:xfrm>
            <a:off x="805543" y="1177424"/>
            <a:ext cx="4970417" cy="2291012"/>
          </a:xfrm>
          <a:prstGeom prst="rect">
            <a:avLst/>
          </a:prstGeom>
          <a:noFill/>
        </p:spPr>
        <p:txBody>
          <a:bodyPr wrap="square">
            <a:spAutoFit/>
          </a:bodyPr>
          <a:lstStyle/>
          <a:p>
            <a:pPr>
              <a:spcBef>
                <a:spcPts val="200"/>
              </a:spcBef>
            </a:pPr>
            <a:r>
              <a:rPr lang="en-IN" sz="18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2. Bluetooth</a:t>
            </a:r>
          </a:p>
          <a:p>
            <a:pPr marL="342900" indent="-342900">
              <a:spcBef>
                <a:spcPts val="200"/>
              </a:spcBef>
              <a:buAutoNum type="arabicPeriod"/>
            </a:pPr>
            <a:endParaRPr lang="en-IN" sz="1800" dirty="0">
              <a:solidFill>
                <a:schemeClr val="bg1"/>
              </a:solidFill>
              <a:effectLst/>
              <a:latin typeface="Calibri" panose="020F0502020204030204" pitchFamily="34" charset="0"/>
              <a:ea typeface="Calibri" panose="020F0502020204030204" pitchFamily="34" charset="0"/>
              <a:cs typeface="Calibri" panose="020F0502020204030204" pitchFamily="34" charset="0"/>
            </a:endParaRPr>
          </a:p>
          <a:p>
            <a:pPr marL="285750" indent="-285750">
              <a:lnSpc>
                <a:spcPct val="150000"/>
              </a:lnSpc>
              <a:buClr>
                <a:schemeClr val="bg1"/>
              </a:buClr>
              <a:buFont typeface="Arial" panose="020B0604020202020204" pitchFamily="34" charset="0"/>
              <a:buChar char="•"/>
            </a:pPr>
            <a:r>
              <a:rPr lang="en-IN" sz="1800" b="1" u="sng" dirty="0">
                <a:solidFill>
                  <a:schemeClr val="accent6">
                    <a:lumMod val="40000"/>
                    <a:lumOff val="60000"/>
                  </a:schemeClr>
                </a:solidFill>
                <a:effectLst/>
                <a:latin typeface="Calibri" panose="020F0502020204030204" pitchFamily="34" charset="0"/>
                <a:ea typeface="Times New Roman" panose="02020603050405020304" pitchFamily="18" charset="0"/>
                <a:cs typeface="Calibri" panose="020F0502020204030204" pitchFamily="34" charset="0"/>
              </a:rPr>
              <a:t>Standard</a:t>
            </a:r>
            <a:r>
              <a:rPr lang="en-IN" sz="1800" b="1" dirty="0">
                <a:solidFill>
                  <a:schemeClr val="bg1"/>
                </a:solidFill>
                <a:effectLst/>
                <a:latin typeface="Calibri" panose="020F0502020204030204" pitchFamily="34" charset="0"/>
                <a:ea typeface="Times New Roman" panose="02020603050405020304" pitchFamily="18" charset="0"/>
                <a:cs typeface="Calibri" panose="020F0502020204030204" pitchFamily="34" charset="0"/>
              </a:rPr>
              <a:t> - </a:t>
            </a:r>
            <a:r>
              <a:rPr lang="en-IN"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Bluetooth 4.2 core specification</a:t>
            </a:r>
          </a:p>
          <a:p>
            <a:pPr marL="285750" indent="-285750">
              <a:lnSpc>
                <a:spcPct val="150000"/>
              </a:lnSpc>
              <a:buClr>
                <a:schemeClr val="bg1"/>
              </a:buClr>
              <a:buFont typeface="Arial" panose="020B0604020202020204" pitchFamily="34" charset="0"/>
              <a:buChar char="•"/>
            </a:pPr>
            <a:r>
              <a:rPr lang="en-IN" sz="1800" b="1" u="sng" dirty="0">
                <a:solidFill>
                  <a:schemeClr val="accent6">
                    <a:lumMod val="40000"/>
                    <a:lumOff val="60000"/>
                  </a:schemeClr>
                </a:solidFill>
                <a:effectLst/>
                <a:latin typeface="Calibri" panose="020F0502020204030204" pitchFamily="34" charset="0"/>
                <a:ea typeface="Times New Roman" panose="02020603050405020304" pitchFamily="18" charset="0"/>
                <a:cs typeface="Calibri" panose="020F0502020204030204" pitchFamily="34" charset="0"/>
              </a:rPr>
              <a:t>Frequencies</a:t>
            </a:r>
            <a:r>
              <a:rPr lang="en-IN" sz="1800" b="1" dirty="0">
                <a:solidFill>
                  <a:schemeClr val="accent6">
                    <a:lumMod val="40000"/>
                    <a:lumOff val="60000"/>
                  </a:schemeClr>
                </a:solidFill>
                <a:effectLst/>
                <a:latin typeface="Calibri" panose="020F0502020204030204" pitchFamily="34" charset="0"/>
                <a:ea typeface="Times New Roman" panose="02020603050405020304" pitchFamily="18" charset="0"/>
                <a:cs typeface="Calibri" panose="020F0502020204030204" pitchFamily="34" charset="0"/>
              </a:rPr>
              <a:t> </a:t>
            </a:r>
            <a:r>
              <a:rPr lang="en-IN" sz="1800" b="1" dirty="0">
                <a:solidFill>
                  <a:schemeClr val="bg1"/>
                </a:solidFill>
                <a:effectLst/>
                <a:latin typeface="Calibri" panose="020F0502020204030204" pitchFamily="34" charset="0"/>
                <a:ea typeface="Times New Roman" panose="02020603050405020304" pitchFamily="18" charset="0"/>
                <a:cs typeface="Calibri" panose="020F0502020204030204" pitchFamily="34" charset="0"/>
              </a:rPr>
              <a:t>- </a:t>
            </a:r>
            <a:r>
              <a:rPr lang="en-IN" sz="1800" dirty="0">
                <a:solidFill>
                  <a:schemeClr val="bg1"/>
                </a:solidFill>
                <a:effectLst/>
                <a:latin typeface="Calibri" panose="020F0502020204030204" pitchFamily="34" charset="0"/>
                <a:ea typeface="Times New Roman" panose="02020603050405020304" pitchFamily="18" charset="0"/>
                <a:cs typeface="Calibri" panose="020F0502020204030204" pitchFamily="34" charset="0"/>
              </a:rPr>
              <a:t>2.4 GHz (ISM)</a:t>
            </a:r>
          </a:p>
          <a:p>
            <a:pPr marL="285750" indent="-285750">
              <a:lnSpc>
                <a:spcPct val="150000"/>
              </a:lnSpc>
              <a:buClr>
                <a:schemeClr val="bg1"/>
              </a:buClr>
              <a:buFont typeface="Arial" panose="020B0604020202020204" pitchFamily="34" charset="0"/>
              <a:buChar char="•"/>
            </a:pPr>
            <a:r>
              <a:rPr lang="en-IN" sz="1800" b="1" u="sng" dirty="0">
                <a:solidFill>
                  <a:schemeClr val="accent6">
                    <a:lumMod val="40000"/>
                    <a:lumOff val="60000"/>
                  </a:schemeClr>
                </a:solidFill>
                <a:effectLst/>
                <a:latin typeface="Calibri" panose="020F0502020204030204" pitchFamily="34" charset="0"/>
                <a:ea typeface="Times New Roman" panose="02020603050405020304" pitchFamily="18" charset="0"/>
                <a:cs typeface="Calibri" panose="020F0502020204030204" pitchFamily="34" charset="0"/>
              </a:rPr>
              <a:t>Range- Approx.</a:t>
            </a:r>
            <a:r>
              <a:rPr lang="en-IN" sz="1800" b="1" dirty="0">
                <a:solidFill>
                  <a:schemeClr val="accent6">
                    <a:lumMod val="40000"/>
                    <a:lumOff val="60000"/>
                  </a:schemeClr>
                </a:solidFill>
                <a:effectLst/>
                <a:latin typeface="Calibri" panose="020F0502020204030204" pitchFamily="34" charset="0"/>
                <a:ea typeface="Times New Roman" panose="02020603050405020304" pitchFamily="18" charset="0"/>
                <a:cs typeface="Calibri" panose="020F0502020204030204" pitchFamily="34" charset="0"/>
              </a:rPr>
              <a:t> </a:t>
            </a:r>
            <a:r>
              <a:rPr lang="en-IN" sz="1800" b="1" dirty="0">
                <a:solidFill>
                  <a:schemeClr val="bg1"/>
                </a:solidFill>
                <a:effectLst/>
                <a:latin typeface="Calibri" panose="020F0502020204030204" pitchFamily="34" charset="0"/>
                <a:ea typeface="Times New Roman" panose="02020603050405020304" pitchFamily="18" charset="0"/>
                <a:cs typeface="Calibri" panose="020F0502020204030204" pitchFamily="34" charset="0"/>
              </a:rPr>
              <a:t>- </a:t>
            </a:r>
            <a:r>
              <a:rPr lang="en-IN" sz="1800" dirty="0">
                <a:solidFill>
                  <a:schemeClr val="bg1"/>
                </a:solidFill>
                <a:effectLst/>
                <a:latin typeface="Calibri" panose="020F0502020204030204" pitchFamily="34" charset="0"/>
                <a:ea typeface="Times New Roman" panose="02020603050405020304" pitchFamily="18" charset="0"/>
                <a:cs typeface="Calibri" panose="020F0502020204030204" pitchFamily="34" charset="0"/>
              </a:rPr>
              <a:t>10meter - 50 meters</a:t>
            </a:r>
          </a:p>
          <a:p>
            <a:pPr marL="285750" indent="-285750">
              <a:lnSpc>
                <a:spcPct val="150000"/>
              </a:lnSpc>
              <a:buClr>
                <a:schemeClr val="bg1"/>
              </a:buClr>
              <a:buFont typeface="Arial" panose="020B0604020202020204" pitchFamily="34" charset="0"/>
              <a:buChar char="•"/>
            </a:pPr>
            <a:r>
              <a:rPr lang="en-IN" sz="1800" b="1" u="sng" dirty="0">
                <a:solidFill>
                  <a:schemeClr val="accent6">
                    <a:lumMod val="40000"/>
                    <a:lumOff val="60000"/>
                  </a:schemeClr>
                </a:solidFill>
                <a:effectLst/>
                <a:latin typeface="Calibri" panose="020F0502020204030204" pitchFamily="34" charset="0"/>
                <a:ea typeface="Times New Roman" panose="02020603050405020304" pitchFamily="18" charset="0"/>
                <a:cs typeface="Calibri" panose="020F0502020204030204" pitchFamily="34" charset="0"/>
              </a:rPr>
              <a:t>Data Rates </a:t>
            </a:r>
            <a:r>
              <a:rPr lang="en-IN" sz="1800" b="1" dirty="0">
                <a:solidFill>
                  <a:schemeClr val="bg1"/>
                </a:solidFill>
                <a:effectLst/>
                <a:latin typeface="Calibri" panose="020F0502020204030204" pitchFamily="34" charset="0"/>
                <a:ea typeface="Times New Roman" panose="02020603050405020304" pitchFamily="18" charset="0"/>
                <a:cs typeface="Calibri" panose="020F0502020204030204" pitchFamily="34" charset="0"/>
              </a:rPr>
              <a:t>- </a:t>
            </a:r>
            <a:r>
              <a:rPr lang="en-IN" sz="1800" dirty="0">
                <a:solidFill>
                  <a:schemeClr val="bg1"/>
                </a:solidFill>
                <a:effectLst/>
                <a:latin typeface="Calibri" panose="020F0502020204030204" pitchFamily="34" charset="0"/>
                <a:ea typeface="Times New Roman" panose="02020603050405020304" pitchFamily="18" charset="0"/>
                <a:cs typeface="Calibri" panose="020F0502020204030204" pitchFamily="34" charset="0"/>
              </a:rPr>
              <a:t>1MBps(</a:t>
            </a:r>
            <a:r>
              <a:rPr lang="en-IN"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Smart/BLE</a:t>
            </a:r>
            <a:r>
              <a:rPr lang="en-IN" sz="1800" dirty="0">
                <a:solidFill>
                  <a:schemeClr val="bg1"/>
                </a:solidFill>
                <a:effectLst/>
                <a:latin typeface="Calibri" panose="020F0502020204030204" pitchFamily="34" charset="0"/>
                <a:ea typeface="Times New Roman" panose="02020603050405020304" pitchFamily="18" charset="0"/>
                <a:cs typeface="Calibri" panose="020F0502020204030204" pitchFamily="34" charset="0"/>
              </a:rPr>
              <a:t>)</a:t>
            </a:r>
          </a:p>
        </p:txBody>
      </p:sp>
      <p:pic>
        <p:nvPicPr>
          <p:cNvPr id="6" name="Picture 5" descr="Icon&#10;&#10;Description automatically generated">
            <a:extLst>
              <a:ext uri="{FF2B5EF4-FFF2-40B4-BE49-F238E27FC236}">
                <a16:creationId xmlns:a16="http://schemas.microsoft.com/office/drawing/2014/main" id="{F7B88F7B-5B7D-4E57-A5DA-BF5F7CFF0A8C}"/>
              </a:ext>
            </a:extLst>
          </p:cNvPr>
          <p:cNvPicPr>
            <a:picLocks noChangeAspect="1"/>
          </p:cNvPicPr>
          <p:nvPr/>
        </p:nvPicPr>
        <p:blipFill>
          <a:blip r:embed="rId4"/>
          <a:stretch>
            <a:fillRect/>
          </a:stretch>
        </p:blipFill>
        <p:spPr>
          <a:xfrm>
            <a:off x="6398584" y="1365823"/>
            <a:ext cx="1776733" cy="2411854"/>
          </a:xfrm>
          <a:prstGeom prst="rect">
            <a:avLst/>
          </a:prstGeom>
        </p:spPr>
      </p:pic>
    </p:spTree>
    <p:extLst>
      <p:ext uri="{BB962C8B-B14F-4D97-AF65-F5344CB8AC3E}">
        <p14:creationId xmlns:p14="http://schemas.microsoft.com/office/powerpoint/2010/main" val="29893643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4" name="Google Shape;54;p13"/>
          <p:cNvPicPr preferRelativeResize="0"/>
          <p:nvPr/>
        </p:nvPicPr>
        <p:blipFill>
          <a:blip r:embed="rId3">
            <a:alphaModFix/>
          </a:blip>
          <a:stretch>
            <a:fillRect/>
          </a:stretch>
        </p:blipFill>
        <p:spPr>
          <a:xfrm>
            <a:off x="0" y="0"/>
            <a:ext cx="9144000" cy="5143505"/>
          </a:xfrm>
          <a:prstGeom prst="rect">
            <a:avLst/>
          </a:prstGeom>
          <a:noFill/>
          <a:ln>
            <a:noFill/>
          </a:ln>
        </p:spPr>
      </p:pic>
      <p:sp>
        <p:nvSpPr>
          <p:cNvPr id="3" name="TextBox 2">
            <a:extLst>
              <a:ext uri="{FF2B5EF4-FFF2-40B4-BE49-F238E27FC236}">
                <a16:creationId xmlns:a16="http://schemas.microsoft.com/office/drawing/2014/main" id="{F359A17F-2713-4DD3-9CA5-31A72653CDE1}"/>
              </a:ext>
            </a:extLst>
          </p:cNvPr>
          <p:cNvSpPr txBox="1"/>
          <p:nvPr/>
        </p:nvSpPr>
        <p:spPr>
          <a:xfrm>
            <a:off x="1857049" y="327102"/>
            <a:ext cx="5429902" cy="523220"/>
          </a:xfrm>
          <a:prstGeom prst="rect">
            <a:avLst/>
          </a:prstGeom>
          <a:noFill/>
        </p:spPr>
        <p:txBody>
          <a:bodyPr wrap="square" rtlCol="0">
            <a:spAutoFit/>
          </a:bodyPr>
          <a:lstStyle/>
          <a:p>
            <a:pPr algn="ctr"/>
            <a:r>
              <a:rPr lang="en-US" sz="2800" dirty="0">
                <a:solidFill>
                  <a:schemeClr val="bg1"/>
                </a:solidFill>
                <a:latin typeface="Amasis MT Pro Medium" panose="020B0604020202020204" pitchFamily="18" charset="0"/>
              </a:rPr>
              <a:t>IoT Networks</a:t>
            </a:r>
            <a:endParaRPr lang="en-IN" sz="2800" dirty="0">
              <a:solidFill>
                <a:schemeClr val="bg1"/>
              </a:solidFill>
              <a:latin typeface="Amasis MT Pro Medium" panose="020B0604020202020204" pitchFamily="18" charset="0"/>
            </a:endParaRPr>
          </a:p>
        </p:txBody>
      </p:sp>
      <p:sp>
        <p:nvSpPr>
          <p:cNvPr id="4" name="TextBox 3">
            <a:extLst>
              <a:ext uri="{FF2B5EF4-FFF2-40B4-BE49-F238E27FC236}">
                <a16:creationId xmlns:a16="http://schemas.microsoft.com/office/drawing/2014/main" id="{01E685BC-963B-4C48-977B-F831A7C53A3F}"/>
              </a:ext>
            </a:extLst>
          </p:cNvPr>
          <p:cNvSpPr txBox="1"/>
          <p:nvPr/>
        </p:nvSpPr>
        <p:spPr>
          <a:xfrm>
            <a:off x="805543" y="1177424"/>
            <a:ext cx="4970417" cy="2291012"/>
          </a:xfrm>
          <a:prstGeom prst="rect">
            <a:avLst/>
          </a:prstGeom>
          <a:noFill/>
        </p:spPr>
        <p:txBody>
          <a:bodyPr wrap="square">
            <a:spAutoFit/>
          </a:bodyPr>
          <a:lstStyle/>
          <a:p>
            <a:pPr>
              <a:spcBef>
                <a:spcPts val="200"/>
              </a:spcBef>
            </a:pPr>
            <a:r>
              <a:rPr lang="en-IN" sz="1800" b="1" dirty="0">
                <a:solidFill>
                  <a:schemeClr val="bg1"/>
                </a:solidFill>
                <a:latin typeface="Calibri" panose="020F0502020204030204" pitchFamily="34" charset="0"/>
                <a:ea typeface="Calibri" panose="020F0502020204030204" pitchFamily="34" charset="0"/>
                <a:cs typeface="Times New Roman" panose="02020603050405020304" pitchFamily="18" charset="0"/>
              </a:rPr>
              <a:t>3</a:t>
            </a:r>
            <a:r>
              <a:rPr lang="en-IN" sz="18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Zigbee</a:t>
            </a:r>
          </a:p>
          <a:p>
            <a:pPr marL="342900" indent="-342900">
              <a:spcBef>
                <a:spcPts val="200"/>
              </a:spcBef>
              <a:buAutoNum type="arabicPeriod"/>
            </a:pPr>
            <a:endParaRPr lang="en-IN" sz="1800" dirty="0">
              <a:solidFill>
                <a:schemeClr val="bg1"/>
              </a:solidFill>
              <a:effectLst/>
              <a:latin typeface="Calibri" panose="020F0502020204030204" pitchFamily="34" charset="0"/>
              <a:ea typeface="Calibri" panose="020F0502020204030204" pitchFamily="34" charset="0"/>
              <a:cs typeface="Calibri" panose="020F0502020204030204" pitchFamily="34" charset="0"/>
            </a:endParaRPr>
          </a:p>
          <a:p>
            <a:pPr marL="285750" indent="-285750">
              <a:lnSpc>
                <a:spcPct val="150000"/>
              </a:lnSpc>
              <a:buClr>
                <a:schemeClr val="bg1"/>
              </a:buClr>
              <a:buFont typeface="Arial" panose="020B0604020202020204" pitchFamily="34" charset="0"/>
              <a:buChar char="•"/>
            </a:pPr>
            <a:r>
              <a:rPr lang="en-IN" sz="1800" b="1" u="sng" dirty="0">
                <a:solidFill>
                  <a:schemeClr val="accent6">
                    <a:lumMod val="40000"/>
                    <a:lumOff val="60000"/>
                  </a:schemeClr>
                </a:solidFill>
                <a:effectLst/>
                <a:latin typeface="Calibri" panose="020F0502020204030204" pitchFamily="34" charset="0"/>
                <a:ea typeface="Times New Roman" panose="02020603050405020304" pitchFamily="18" charset="0"/>
                <a:cs typeface="Calibri" panose="020F0502020204030204" pitchFamily="34" charset="0"/>
              </a:rPr>
              <a:t>Standard </a:t>
            </a:r>
            <a:r>
              <a:rPr lang="en-IN" sz="1800" b="1" dirty="0">
                <a:solidFill>
                  <a:schemeClr val="bg1"/>
                </a:solidFill>
                <a:effectLst/>
                <a:latin typeface="Calibri" panose="020F0502020204030204" pitchFamily="34" charset="0"/>
                <a:ea typeface="Times New Roman" panose="02020603050405020304" pitchFamily="18" charset="0"/>
                <a:cs typeface="Calibri" panose="020F0502020204030204" pitchFamily="34" charset="0"/>
              </a:rPr>
              <a:t>- </a:t>
            </a:r>
            <a:r>
              <a:rPr lang="en-IN"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Zigbee 3.0 based on IEEE802.15.4</a:t>
            </a:r>
          </a:p>
          <a:p>
            <a:pPr marL="285750" indent="-285750">
              <a:lnSpc>
                <a:spcPct val="150000"/>
              </a:lnSpc>
              <a:buClr>
                <a:schemeClr val="bg1"/>
              </a:buClr>
              <a:buFont typeface="Arial" panose="020B0604020202020204" pitchFamily="34" charset="0"/>
              <a:buChar char="•"/>
            </a:pPr>
            <a:r>
              <a:rPr lang="en-IN" sz="1800" b="1" u="sng" dirty="0">
                <a:solidFill>
                  <a:schemeClr val="accent6">
                    <a:lumMod val="40000"/>
                    <a:lumOff val="60000"/>
                  </a:schemeClr>
                </a:solidFill>
                <a:effectLst/>
                <a:latin typeface="Calibri" panose="020F0502020204030204" pitchFamily="34" charset="0"/>
                <a:ea typeface="Times New Roman" panose="02020603050405020304" pitchFamily="18" charset="0"/>
                <a:cs typeface="Calibri" panose="020F0502020204030204" pitchFamily="34" charset="0"/>
              </a:rPr>
              <a:t>Frequencies</a:t>
            </a:r>
            <a:r>
              <a:rPr lang="en-IN" sz="1800" b="1" u="sng" dirty="0">
                <a:solidFill>
                  <a:schemeClr val="bg1"/>
                </a:solidFill>
                <a:effectLst/>
                <a:latin typeface="Calibri" panose="020F0502020204030204" pitchFamily="34" charset="0"/>
                <a:ea typeface="Times New Roman" panose="02020603050405020304" pitchFamily="18" charset="0"/>
                <a:cs typeface="Calibri" panose="020F0502020204030204" pitchFamily="34" charset="0"/>
              </a:rPr>
              <a:t> </a:t>
            </a:r>
            <a:r>
              <a:rPr lang="en-IN" sz="1800" b="1" dirty="0">
                <a:solidFill>
                  <a:schemeClr val="bg1"/>
                </a:solidFill>
                <a:effectLst/>
                <a:latin typeface="Calibri" panose="020F0502020204030204" pitchFamily="34" charset="0"/>
                <a:ea typeface="Times New Roman" panose="02020603050405020304" pitchFamily="18" charset="0"/>
                <a:cs typeface="Calibri" panose="020F0502020204030204" pitchFamily="34" charset="0"/>
              </a:rPr>
              <a:t>- </a:t>
            </a:r>
            <a:r>
              <a:rPr lang="en-IN" sz="1800" dirty="0">
                <a:solidFill>
                  <a:schemeClr val="bg1"/>
                </a:solidFill>
                <a:effectLst/>
                <a:latin typeface="Calibri" panose="020F0502020204030204" pitchFamily="34" charset="0"/>
                <a:ea typeface="Times New Roman" panose="02020603050405020304" pitchFamily="18" charset="0"/>
                <a:cs typeface="Calibri" panose="020F0502020204030204" pitchFamily="34" charset="0"/>
              </a:rPr>
              <a:t>2.4 GHz (ISM)</a:t>
            </a:r>
          </a:p>
          <a:p>
            <a:pPr marL="285750" indent="-285750">
              <a:lnSpc>
                <a:spcPct val="150000"/>
              </a:lnSpc>
              <a:buClr>
                <a:schemeClr val="bg1"/>
              </a:buClr>
              <a:buFont typeface="Arial" panose="020B0604020202020204" pitchFamily="34" charset="0"/>
              <a:buChar char="•"/>
            </a:pPr>
            <a:r>
              <a:rPr lang="en-IN" sz="1800" b="1" u="sng" dirty="0">
                <a:solidFill>
                  <a:schemeClr val="accent6">
                    <a:lumMod val="40000"/>
                    <a:lumOff val="60000"/>
                  </a:schemeClr>
                </a:solidFill>
                <a:effectLst/>
                <a:latin typeface="Calibri" panose="020F0502020204030204" pitchFamily="34" charset="0"/>
                <a:ea typeface="Times New Roman" panose="02020603050405020304" pitchFamily="18" charset="0"/>
                <a:cs typeface="Calibri" panose="020F0502020204030204" pitchFamily="34" charset="0"/>
              </a:rPr>
              <a:t>Range- Approx.</a:t>
            </a:r>
            <a:r>
              <a:rPr lang="en-IN" sz="1800" b="1" dirty="0">
                <a:solidFill>
                  <a:schemeClr val="accent6">
                    <a:lumMod val="40000"/>
                    <a:lumOff val="60000"/>
                  </a:schemeClr>
                </a:solidFill>
                <a:effectLst/>
                <a:latin typeface="Calibri" panose="020F0502020204030204" pitchFamily="34" charset="0"/>
                <a:ea typeface="Times New Roman" panose="02020603050405020304" pitchFamily="18" charset="0"/>
                <a:cs typeface="Calibri" panose="020F0502020204030204" pitchFamily="34" charset="0"/>
              </a:rPr>
              <a:t> </a:t>
            </a:r>
            <a:r>
              <a:rPr lang="en-IN" sz="1800" b="1" dirty="0">
                <a:solidFill>
                  <a:schemeClr val="bg1"/>
                </a:solidFill>
                <a:effectLst/>
                <a:latin typeface="Calibri" panose="020F0502020204030204" pitchFamily="34" charset="0"/>
                <a:ea typeface="Times New Roman" panose="02020603050405020304" pitchFamily="18" charset="0"/>
                <a:cs typeface="Calibri" panose="020F0502020204030204" pitchFamily="34" charset="0"/>
              </a:rPr>
              <a:t>- </a:t>
            </a:r>
            <a:r>
              <a:rPr lang="en-IN" sz="1800" dirty="0">
                <a:solidFill>
                  <a:schemeClr val="bg1"/>
                </a:solidFill>
                <a:effectLst/>
                <a:latin typeface="Calibri" panose="020F0502020204030204" pitchFamily="34" charset="0"/>
                <a:ea typeface="Times New Roman" panose="02020603050405020304" pitchFamily="18" charset="0"/>
                <a:cs typeface="Calibri" panose="020F0502020204030204" pitchFamily="34" charset="0"/>
              </a:rPr>
              <a:t>10 - 100 meters</a:t>
            </a:r>
          </a:p>
          <a:p>
            <a:pPr marL="285750" indent="-285750">
              <a:lnSpc>
                <a:spcPct val="150000"/>
              </a:lnSpc>
              <a:buClr>
                <a:schemeClr val="bg1"/>
              </a:buClr>
              <a:buFont typeface="Arial" panose="020B0604020202020204" pitchFamily="34" charset="0"/>
              <a:buChar char="•"/>
            </a:pPr>
            <a:r>
              <a:rPr lang="en-IN" sz="1800" b="1" u="sng" dirty="0">
                <a:solidFill>
                  <a:schemeClr val="accent6">
                    <a:lumMod val="40000"/>
                    <a:lumOff val="60000"/>
                  </a:schemeClr>
                </a:solidFill>
                <a:effectLst/>
                <a:latin typeface="Calibri" panose="020F0502020204030204" pitchFamily="34" charset="0"/>
                <a:ea typeface="Times New Roman" panose="02020603050405020304" pitchFamily="18" charset="0"/>
                <a:cs typeface="Calibri" panose="020F0502020204030204" pitchFamily="34" charset="0"/>
              </a:rPr>
              <a:t>Data Rates </a:t>
            </a:r>
            <a:r>
              <a:rPr lang="en-IN" sz="1800" b="1" dirty="0">
                <a:solidFill>
                  <a:schemeClr val="bg1"/>
                </a:solidFill>
                <a:effectLst/>
                <a:latin typeface="Calibri" panose="020F0502020204030204" pitchFamily="34" charset="0"/>
                <a:ea typeface="Times New Roman" panose="02020603050405020304" pitchFamily="18" charset="0"/>
                <a:cs typeface="Calibri" panose="020F0502020204030204" pitchFamily="34" charset="0"/>
              </a:rPr>
              <a:t>- </a:t>
            </a:r>
            <a:r>
              <a:rPr lang="en-IN" sz="1800" dirty="0">
                <a:solidFill>
                  <a:schemeClr val="bg1"/>
                </a:solidFill>
                <a:effectLst/>
                <a:latin typeface="Calibri" panose="020F0502020204030204" pitchFamily="34" charset="0"/>
                <a:ea typeface="Times New Roman" panose="02020603050405020304" pitchFamily="18" charset="0"/>
                <a:cs typeface="Calibri" panose="020F0502020204030204" pitchFamily="34" charset="0"/>
              </a:rPr>
              <a:t>250KBps</a:t>
            </a:r>
          </a:p>
        </p:txBody>
      </p:sp>
      <p:pic>
        <p:nvPicPr>
          <p:cNvPr id="5" name="Picture 4" descr="Shape&#10;&#10;Description automatically generated with medium confidence">
            <a:extLst>
              <a:ext uri="{FF2B5EF4-FFF2-40B4-BE49-F238E27FC236}">
                <a16:creationId xmlns:a16="http://schemas.microsoft.com/office/drawing/2014/main" id="{768726DE-FB55-4DF3-8844-CB33FEE0702B}"/>
              </a:ext>
            </a:extLst>
          </p:cNvPr>
          <p:cNvPicPr>
            <a:picLocks noChangeAspect="1"/>
          </p:cNvPicPr>
          <p:nvPr/>
        </p:nvPicPr>
        <p:blipFill rotWithShape="1">
          <a:blip r:embed="rId4"/>
          <a:srcRect r="77417" b="7378"/>
          <a:stretch/>
        </p:blipFill>
        <p:spPr>
          <a:xfrm>
            <a:off x="6254441" y="1559395"/>
            <a:ext cx="2065020" cy="2024710"/>
          </a:xfrm>
          <a:prstGeom prst="rect">
            <a:avLst/>
          </a:prstGeom>
        </p:spPr>
      </p:pic>
    </p:spTree>
    <p:extLst>
      <p:ext uri="{BB962C8B-B14F-4D97-AF65-F5344CB8AC3E}">
        <p14:creationId xmlns:p14="http://schemas.microsoft.com/office/powerpoint/2010/main" val="14722340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4" name="Google Shape;54;p13"/>
          <p:cNvPicPr preferRelativeResize="0"/>
          <p:nvPr/>
        </p:nvPicPr>
        <p:blipFill>
          <a:blip r:embed="rId3">
            <a:alphaModFix/>
          </a:blip>
          <a:stretch>
            <a:fillRect/>
          </a:stretch>
        </p:blipFill>
        <p:spPr>
          <a:xfrm>
            <a:off x="0" y="0"/>
            <a:ext cx="9144000" cy="5143505"/>
          </a:xfrm>
          <a:prstGeom prst="rect">
            <a:avLst/>
          </a:prstGeom>
          <a:noFill/>
          <a:ln>
            <a:noFill/>
          </a:ln>
        </p:spPr>
      </p:pic>
      <p:sp>
        <p:nvSpPr>
          <p:cNvPr id="3" name="TextBox 2">
            <a:extLst>
              <a:ext uri="{FF2B5EF4-FFF2-40B4-BE49-F238E27FC236}">
                <a16:creationId xmlns:a16="http://schemas.microsoft.com/office/drawing/2014/main" id="{F359A17F-2713-4DD3-9CA5-31A72653CDE1}"/>
              </a:ext>
            </a:extLst>
          </p:cNvPr>
          <p:cNvSpPr txBox="1"/>
          <p:nvPr/>
        </p:nvSpPr>
        <p:spPr>
          <a:xfrm>
            <a:off x="1857049" y="327102"/>
            <a:ext cx="5429902" cy="523220"/>
          </a:xfrm>
          <a:prstGeom prst="rect">
            <a:avLst/>
          </a:prstGeom>
          <a:noFill/>
        </p:spPr>
        <p:txBody>
          <a:bodyPr wrap="square" rtlCol="0">
            <a:spAutoFit/>
          </a:bodyPr>
          <a:lstStyle/>
          <a:p>
            <a:pPr algn="ctr"/>
            <a:r>
              <a:rPr lang="en-US" sz="2800" dirty="0">
                <a:solidFill>
                  <a:schemeClr val="bg1"/>
                </a:solidFill>
                <a:latin typeface="Amasis MT Pro Medium" panose="020B0604020202020204" pitchFamily="18" charset="0"/>
              </a:rPr>
              <a:t>IoT Networks</a:t>
            </a:r>
            <a:endParaRPr lang="en-IN" sz="2800" dirty="0">
              <a:solidFill>
                <a:schemeClr val="bg1"/>
              </a:solidFill>
              <a:latin typeface="Amasis MT Pro Medium" panose="020B0604020202020204" pitchFamily="18" charset="0"/>
            </a:endParaRPr>
          </a:p>
        </p:txBody>
      </p:sp>
      <p:sp>
        <p:nvSpPr>
          <p:cNvPr id="4" name="TextBox 3">
            <a:extLst>
              <a:ext uri="{FF2B5EF4-FFF2-40B4-BE49-F238E27FC236}">
                <a16:creationId xmlns:a16="http://schemas.microsoft.com/office/drawing/2014/main" id="{01E685BC-963B-4C48-977B-F831A7C53A3F}"/>
              </a:ext>
            </a:extLst>
          </p:cNvPr>
          <p:cNvSpPr txBox="1"/>
          <p:nvPr/>
        </p:nvSpPr>
        <p:spPr>
          <a:xfrm>
            <a:off x="805544" y="1177424"/>
            <a:ext cx="5429902" cy="3122009"/>
          </a:xfrm>
          <a:prstGeom prst="rect">
            <a:avLst/>
          </a:prstGeom>
          <a:noFill/>
        </p:spPr>
        <p:txBody>
          <a:bodyPr wrap="square">
            <a:spAutoFit/>
          </a:bodyPr>
          <a:lstStyle/>
          <a:p>
            <a:pPr>
              <a:spcBef>
                <a:spcPts val="200"/>
              </a:spcBef>
            </a:pPr>
            <a:r>
              <a:rPr lang="en-IN" sz="1800" b="1" dirty="0">
                <a:solidFill>
                  <a:schemeClr val="bg1"/>
                </a:solidFill>
                <a:latin typeface="Calibri" panose="020F0502020204030204" pitchFamily="34" charset="0"/>
                <a:ea typeface="Calibri" panose="020F0502020204030204" pitchFamily="34" charset="0"/>
                <a:cs typeface="Times New Roman" panose="02020603050405020304" pitchFamily="18" charset="0"/>
              </a:rPr>
              <a:t>4. Cellular</a:t>
            </a:r>
            <a:endParaRPr lang="en-IN" sz="18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342900" indent="-342900">
              <a:spcBef>
                <a:spcPts val="200"/>
              </a:spcBef>
              <a:buAutoNum type="arabicPeriod"/>
            </a:pPr>
            <a:endParaRPr lang="en-IN" sz="1800" dirty="0">
              <a:solidFill>
                <a:schemeClr val="bg1"/>
              </a:solidFill>
              <a:effectLst/>
              <a:latin typeface="Calibri" panose="020F0502020204030204" pitchFamily="34" charset="0"/>
              <a:ea typeface="Calibri" panose="020F0502020204030204" pitchFamily="34" charset="0"/>
              <a:cs typeface="Calibri" panose="020F0502020204030204" pitchFamily="34" charset="0"/>
            </a:endParaRPr>
          </a:p>
          <a:p>
            <a:pPr marL="285750" indent="-285750">
              <a:lnSpc>
                <a:spcPct val="150000"/>
              </a:lnSpc>
              <a:buClr>
                <a:schemeClr val="bg1"/>
              </a:buClr>
              <a:buFont typeface="Arial" panose="020B0604020202020204" pitchFamily="34" charset="0"/>
              <a:buChar char="•"/>
            </a:pPr>
            <a:r>
              <a:rPr lang="en-IN" sz="1800" b="1" u="sng" dirty="0">
                <a:solidFill>
                  <a:schemeClr val="accent6">
                    <a:lumMod val="40000"/>
                    <a:lumOff val="60000"/>
                  </a:schemeClr>
                </a:solidFill>
                <a:effectLst/>
                <a:latin typeface="Calibri" panose="020F0502020204030204" pitchFamily="34" charset="0"/>
                <a:ea typeface="Times New Roman" panose="02020603050405020304" pitchFamily="18" charset="0"/>
                <a:cs typeface="Calibri" panose="020F0502020204030204" pitchFamily="34" charset="0"/>
              </a:rPr>
              <a:t>Standard </a:t>
            </a:r>
            <a:r>
              <a:rPr lang="en-IN" sz="1800" b="1" dirty="0">
                <a:solidFill>
                  <a:schemeClr val="bg1"/>
                </a:solidFill>
                <a:effectLst/>
                <a:latin typeface="Calibri" panose="020F0502020204030204" pitchFamily="34" charset="0"/>
                <a:ea typeface="Times New Roman" panose="02020603050405020304" pitchFamily="18" charset="0"/>
                <a:cs typeface="Calibri" panose="020F0502020204030204" pitchFamily="34" charset="0"/>
              </a:rPr>
              <a:t>- </a:t>
            </a:r>
            <a:r>
              <a:rPr lang="en-IN"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GSM/GPRS/EDGE(2G), UMTS/HSPA(3G), LTE(4G) </a:t>
            </a:r>
          </a:p>
          <a:p>
            <a:pPr marL="285750" indent="-285750">
              <a:lnSpc>
                <a:spcPct val="150000"/>
              </a:lnSpc>
              <a:buClr>
                <a:schemeClr val="bg1"/>
              </a:buClr>
              <a:buFont typeface="Arial" panose="020B0604020202020204" pitchFamily="34" charset="0"/>
              <a:buChar char="•"/>
            </a:pPr>
            <a:r>
              <a:rPr lang="en-IN" sz="1800" b="1" u="sng" dirty="0">
                <a:solidFill>
                  <a:schemeClr val="accent6">
                    <a:lumMod val="40000"/>
                    <a:lumOff val="60000"/>
                  </a:schemeClr>
                </a:solidFill>
                <a:effectLst/>
                <a:latin typeface="Calibri" panose="020F0502020204030204" pitchFamily="34" charset="0"/>
                <a:ea typeface="Times New Roman" panose="02020603050405020304" pitchFamily="18" charset="0"/>
                <a:cs typeface="Calibri" panose="020F0502020204030204" pitchFamily="34" charset="0"/>
              </a:rPr>
              <a:t>Frequencies </a:t>
            </a:r>
            <a:r>
              <a:rPr lang="en-IN" sz="1800" b="1" dirty="0">
                <a:solidFill>
                  <a:schemeClr val="bg1"/>
                </a:solidFill>
                <a:effectLst/>
                <a:latin typeface="Calibri" panose="020F0502020204030204" pitchFamily="34" charset="0"/>
                <a:ea typeface="Times New Roman" panose="02020603050405020304" pitchFamily="18" charset="0"/>
                <a:cs typeface="Calibri" panose="020F0502020204030204" pitchFamily="34" charset="0"/>
              </a:rPr>
              <a:t>- </a:t>
            </a:r>
            <a:r>
              <a:rPr lang="en-IN"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900/1800/1900/2100MHz</a:t>
            </a:r>
            <a:endParaRPr lang="en-IN" sz="1800"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pPr marL="285750" indent="-285750">
              <a:lnSpc>
                <a:spcPct val="150000"/>
              </a:lnSpc>
              <a:buClr>
                <a:schemeClr val="bg1"/>
              </a:buClr>
              <a:buFont typeface="Arial" panose="020B0604020202020204" pitchFamily="34" charset="0"/>
              <a:buChar char="•"/>
            </a:pPr>
            <a:r>
              <a:rPr lang="en-IN" sz="1800" b="1" u="sng" dirty="0">
                <a:solidFill>
                  <a:schemeClr val="accent6">
                    <a:lumMod val="40000"/>
                    <a:lumOff val="60000"/>
                  </a:schemeClr>
                </a:solidFill>
                <a:effectLst/>
                <a:latin typeface="Calibri" panose="020F0502020204030204" pitchFamily="34" charset="0"/>
                <a:ea typeface="Times New Roman" panose="02020603050405020304" pitchFamily="18" charset="0"/>
                <a:cs typeface="Calibri" panose="020F0502020204030204" pitchFamily="34" charset="0"/>
              </a:rPr>
              <a:t>Range- Approx.</a:t>
            </a:r>
            <a:r>
              <a:rPr lang="en-IN" sz="1800" b="1" dirty="0">
                <a:solidFill>
                  <a:schemeClr val="bg1"/>
                </a:solidFill>
                <a:effectLst/>
                <a:latin typeface="Calibri" panose="020F0502020204030204" pitchFamily="34" charset="0"/>
                <a:ea typeface="Times New Roman" panose="02020603050405020304" pitchFamily="18" charset="0"/>
                <a:cs typeface="Calibri" panose="020F0502020204030204" pitchFamily="34" charset="0"/>
              </a:rPr>
              <a:t> - </a:t>
            </a:r>
            <a:r>
              <a:rPr lang="en-IN" sz="1800" dirty="0">
                <a:solidFill>
                  <a:schemeClr val="bg1"/>
                </a:solidFill>
                <a:effectLst/>
                <a:latin typeface="Calibri" panose="020F0502020204030204" pitchFamily="34" charset="0"/>
                <a:ea typeface="Times New Roman" panose="02020603050405020304" pitchFamily="18" charset="0"/>
                <a:cs typeface="Calibri" panose="020F0502020204030204" pitchFamily="34" charset="0"/>
              </a:rPr>
              <a:t>35km max for GSM, 200 km max for HSPA</a:t>
            </a:r>
          </a:p>
          <a:p>
            <a:pPr marL="285750" indent="-285750">
              <a:lnSpc>
                <a:spcPct val="150000"/>
              </a:lnSpc>
              <a:buClr>
                <a:schemeClr val="bg1"/>
              </a:buClr>
              <a:buFont typeface="Arial" panose="020B0604020202020204" pitchFamily="34" charset="0"/>
              <a:buChar char="•"/>
            </a:pPr>
            <a:r>
              <a:rPr lang="en-IN" sz="1800" b="1" u="sng" dirty="0">
                <a:solidFill>
                  <a:schemeClr val="accent6">
                    <a:lumMod val="40000"/>
                    <a:lumOff val="60000"/>
                  </a:schemeClr>
                </a:solidFill>
                <a:effectLst/>
                <a:latin typeface="Calibri" panose="020F0502020204030204" pitchFamily="34" charset="0"/>
                <a:ea typeface="Times New Roman" panose="02020603050405020304" pitchFamily="18" charset="0"/>
                <a:cs typeface="Calibri" panose="020F0502020204030204" pitchFamily="34" charset="0"/>
              </a:rPr>
              <a:t>Data Rates </a:t>
            </a:r>
            <a:r>
              <a:rPr lang="en-IN" sz="1800" b="1" dirty="0">
                <a:solidFill>
                  <a:schemeClr val="bg1"/>
                </a:solidFill>
                <a:effectLst/>
                <a:latin typeface="Calibri" panose="020F0502020204030204" pitchFamily="34" charset="0"/>
                <a:ea typeface="Times New Roman" panose="02020603050405020304" pitchFamily="18" charset="0"/>
                <a:cs typeface="Calibri" panose="020F0502020204030204" pitchFamily="34" charset="0"/>
              </a:rPr>
              <a:t>- </a:t>
            </a:r>
            <a:r>
              <a:rPr lang="en-IN" sz="1800" dirty="0">
                <a:solidFill>
                  <a:schemeClr val="bg1"/>
                </a:solidFill>
                <a:effectLst/>
                <a:latin typeface="Calibri" panose="020F0502020204030204" pitchFamily="34" charset="0"/>
                <a:ea typeface="Times New Roman" panose="02020603050405020304" pitchFamily="18" charset="0"/>
                <a:cs typeface="Calibri" panose="020F0502020204030204" pitchFamily="34" charset="0"/>
              </a:rPr>
              <a:t>35 – 170 </a:t>
            </a:r>
            <a:r>
              <a:rPr lang="en-IN" sz="1800" dirty="0" err="1">
                <a:solidFill>
                  <a:schemeClr val="bg1"/>
                </a:solidFill>
                <a:effectLst/>
                <a:latin typeface="Calibri" panose="020F0502020204030204" pitchFamily="34" charset="0"/>
                <a:ea typeface="Times New Roman" panose="02020603050405020304" pitchFamily="18" charset="0"/>
                <a:cs typeface="Calibri" panose="020F0502020204030204" pitchFamily="34" charset="0"/>
              </a:rPr>
              <a:t>KBps</a:t>
            </a:r>
            <a:endParaRPr lang="en-IN" sz="1800" dirty="0">
              <a:solidFill>
                <a:schemeClr val="bg1"/>
              </a:solidFill>
              <a:effectLst/>
              <a:latin typeface="Calibri" panose="020F0502020204030204" pitchFamily="34" charset="0"/>
              <a:ea typeface="Times New Roman" panose="02020603050405020304" pitchFamily="18" charset="0"/>
              <a:cs typeface="Calibri" panose="020F0502020204030204" pitchFamily="34" charset="0"/>
            </a:endParaRPr>
          </a:p>
        </p:txBody>
      </p:sp>
      <p:pic>
        <p:nvPicPr>
          <p:cNvPr id="5" name="Picture 4">
            <a:extLst>
              <a:ext uri="{FF2B5EF4-FFF2-40B4-BE49-F238E27FC236}">
                <a16:creationId xmlns:a16="http://schemas.microsoft.com/office/drawing/2014/main" id="{768726DE-FB55-4DF3-8844-CB33FEE0702B}"/>
              </a:ext>
            </a:extLst>
          </p:cNvPr>
          <p:cNvPicPr>
            <a:picLocks noChangeAspect="1"/>
          </p:cNvPicPr>
          <p:nvPr/>
        </p:nvPicPr>
        <p:blipFill>
          <a:blip r:embed="rId4"/>
          <a:srcRect t="976" b="976"/>
          <a:stretch/>
        </p:blipFill>
        <p:spPr>
          <a:xfrm>
            <a:off x="6254441" y="1559395"/>
            <a:ext cx="2065020" cy="2024710"/>
          </a:xfrm>
          <a:prstGeom prst="rect">
            <a:avLst/>
          </a:prstGeom>
          <a:effectLst>
            <a:innerShdw blurRad="1270000" dist="2540000">
              <a:schemeClr val="bg1"/>
            </a:innerShdw>
          </a:effectLst>
        </p:spPr>
      </p:pic>
    </p:spTree>
    <p:extLst>
      <p:ext uri="{BB962C8B-B14F-4D97-AF65-F5344CB8AC3E}">
        <p14:creationId xmlns:p14="http://schemas.microsoft.com/office/powerpoint/2010/main" val="38182476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4" name="Google Shape;54;p13"/>
          <p:cNvPicPr preferRelativeResize="0"/>
          <p:nvPr/>
        </p:nvPicPr>
        <p:blipFill>
          <a:blip r:embed="rId3">
            <a:alphaModFix/>
          </a:blip>
          <a:stretch>
            <a:fillRect/>
          </a:stretch>
        </p:blipFill>
        <p:spPr>
          <a:xfrm>
            <a:off x="0" y="-5"/>
            <a:ext cx="9144000" cy="5143505"/>
          </a:xfrm>
          <a:prstGeom prst="rect">
            <a:avLst/>
          </a:prstGeom>
          <a:noFill/>
          <a:ln>
            <a:noFill/>
          </a:ln>
        </p:spPr>
      </p:pic>
      <p:sp>
        <p:nvSpPr>
          <p:cNvPr id="3" name="TextBox 2">
            <a:extLst>
              <a:ext uri="{FF2B5EF4-FFF2-40B4-BE49-F238E27FC236}">
                <a16:creationId xmlns:a16="http://schemas.microsoft.com/office/drawing/2014/main" id="{F359A17F-2713-4DD3-9CA5-31A72653CDE1}"/>
              </a:ext>
            </a:extLst>
          </p:cNvPr>
          <p:cNvSpPr txBox="1"/>
          <p:nvPr/>
        </p:nvSpPr>
        <p:spPr>
          <a:xfrm>
            <a:off x="1857049" y="327102"/>
            <a:ext cx="5429902" cy="523220"/>
          </a:xfrm>
          <a:prstGeom prst="rect">
            <a:avLst/>
          </a:prstGeom>
          <a:noFill/>
        </p:spPr>
        <p:txBody>
          <a:bodyPr wrap="square" rtlCol="0">
            <a:spAutoFit/>
          </a:bodyPr>
          <a:lstStyle/>
          <a:p>
            <a:pPr algn="ctr"/>
            <a:r>
              <a:rPr lang="en-US" sz="2800" dirty="0">
                <a:solidFill>
                  <a:schemeClr val="bg1"/>
                </a:solidFill>
                <a:latin typeface="Amasis MT Pro Medium" panose="020B0604020202020204" pitchFamily="18" charset="0"/>
              </a:rPr>
              <a:t>IoT Networks</a:t>
            </a:r>
            <a:endParaRPr lang="en-IN" sz="2800" dirty="0">
              <a:solidFill>
                <a:schemeClr val="bg1"/>
              </a:solidFill>
              <a:latin typeface="Amasis MT Pro Medium" panose="020B0604020202020204" pitchFamily="18" charset="0"/>
            </a:endParaRPr>
          </a:p>
        </p:txBody>
      </p:sp>
      <p:sp>
        <p:nvSpPr>
          <p:cNvPr id="4" name="TextBox 3">
            <a:extLst>
              <a:ext uri="{FF2B5EF4-FFF2-40B4-BE49-F238E27FC236}">
                <a16:creationId xmlns:a16="http://schemas.microsoft.com/office/drawing/2014/main" id="{01E685BC-963B-4C48-977B-F831A7C53A3F}"/>
              </a:ext>
            </a:extLst>
          </p:cNvPr>
          <p:cNvSpPr txBox="1"/>
          <p:nvPr/>
        </p:nvSpPr>
        <p:spPr>
          <a:xfrm>
            <a:off x="805544" y="1177424"/>
            <a:ext cx="4536076" cy="2706510"/>
          </a:xfrm>
          <a:prstGeom prst="rect">
            <a:avLst/>
          </a:prstGeom>
          <a:noFill/>
        </p:spPr>
        <p:txBody>
          <a:bodyPr wrap="square">
            <a:spAutoFit/>
          </a:bodyPr>
          <a:lstStyle/>
          <a:p>
            <a:pPr>
              <a:spcBef>
                <a:spcPts val="200"/>
              </a:spcBef>
            </a:pPr>
            <a:r>
              <a:rPr lang="en-IN" sz="18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5. Lo</a:t>
            </a:r>
            <a:r>
              <a:rPr lang="en-IN" sz="1800" b="1" dirty="0">
                <a:solidFill>
                  <a:schemeClr val="bg1"/>
                </a:solidFill>
                <a:latin typeface="Calibri" panose="020F0502020204030204" pitchFamily="34" charset="0"/>
                <a:ea typeface="Calibri" panose="020F0502020204030204" pitchFamily="34" charset="0"/>
                <a:cs typeface="Times New Roman" panose="02020603050405020304" pitchFamily="18" charset="0"/>
              </a:rPr>
              <a:t>Ra</a:t>
            </a:r>
            <a:endParaRPr lang="en-IN" sz="18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342900" indent="-342900">
              <a:spcBef>
                <a:spcPts val="200"/>
              </a:spcBef>
              <a:buAutoNum type="arabicPeriod"/>
            </a:pPr>
            <a:endParaRPr lang="en-IN" sz="1800" dirty="0">
              <a:solidFill>
                <a:schemeClr val="bg1"/>
              </a:solidFill>
              <a:effectLst/>
              <a:latin typeface="Calibri" panose="020F0502020204030204" pitchFamily="34" charset="0"/>
              <a:ea typeface="Calibri" panose="020F0502020204030204" pitchFamily="34" charset="0"/>
              <a:cs typeface="Calibri" panose="020F0502020204030204" pitchFamily="34" charset="0"/>
            </a:endParaRPr>
          </a:p>
          <a:p>
            <a:pPr marL="285750" indent="-285750">
              <a:lnSpc>
                <a:spcPct val="150000"/>
              </a:lnSpc>
              <a:buClr>
                <a:schemeClr val="bg1"/>
              </a:buClr>
              <a:buFont typeface="Arial" panose="020B0604020202020204" pitchFamily="34" charset="0"/>
              <a:buChar char="•"/>
            </a:pPr>
            <a:r>
              <a:rPr lang="en-IN" sz="1800" b="1" u="sng" dirty="0">
                <a:solidFill>
                  <a:schemeClr val="accent6">
                    <a:lumMod val="40000"/>
                    <a:lumOff val="60000"/>
                  </a:schemeClr>
                </a:solidFill>
                <a:effectLst/>
                <a:latin typeface="Calibri" panose="020F0502020204030204" pitchFamily="34" charset="0"/>
                <a:ea typeface="Times New Roman" panose="02020603050405020304" pitchFamily="18" charset="0"/>
                <a:cs typeface="Calibri" panose="020F0502020204030204" pitchFamily="34" charset="0"/>
              </a:rPr>
              <a:t>Standard</a:t>
            </a:r>
            <a:r>
              <a:rPr lang="en-IN" sz="1800" b="1" dirty="0">
                <a:solidFill>
                  <a:schemeClr val="bg1"/>
                </a:solidFill>
                <a:effectLst/>
                <a:latin typeface="Calibri" panose="020F0502020204030204" pitchFamily="34" charset="0"/>
                <a:ea typeface="Times New Roman" panose="02020603050405020304" pitchFamily="18" charset="0"/>
                <a:cs typeface="Calibri" panose="020F0502020204030204" pitchFamily="34" charset="0"/>
              </a:rPr>
              <a:t>- </a:t>
            </a:r>
            <a:r>
              <a:rPr lang="en-IN" sz="1800" b="1" dirty="0">
                <a:solidFill>
                  <a:schemeClr val="bg1"/>
                </a:solidFill>
                <a:latin typeface="Calibri" panose="020F0502020204030204" pitchFamily="34" charset="0"/>
                <a:ea typeface="Times New Roman" panose="02020603050405020304" pitchFamily="18" charset="0"/>
                <a:cs typeface="Times New Roman" panose="02020603050405020304" pitchFamily="18" charset="0"/>
              </a:rPr>
              <a:t>LoRa WAN</a:t>
            </a:r>
            <a:endParaRPr lang="en-IN"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nSpc>
                <a:spcPct val="150000"/>
              </a:lnSpc>
              <a:buClr>
                <a:schemeClr val="bg1"/>
              </a:buClr>
              <a:buFont typeface="Arial" panose="020B0604020202020204" pitchFamily="34" charset="0"/>
              <a:buChar char="•"/>
            </a:pPr>
            <a:r>
              <a:rPr lang="en-IN" sz="1800" b="1" u="sng" dirty="0">
                <a:solidFill>
                  <a:schemeClr val="accent6">
                    <a:lumMod val="40000"/>
                    <a:lumOff val="60000"/>
                  </a:schemeClr>
                </a:solidFill>
                <a:effectLst/>
                <a:latin typeface="Calibri" panose="020F0502020204030204" pitchFamily="34" charset="0"/>
                <a:ea typeface="Times New Roman" panose="02020603050405020304" pitchFamily="18" charset="0"/>
                <a:cs typeface="Calibri" panose="020F0502020204030204" pitchFamily="34" charset="0"/>
              </a:rPr>
              <a:t>Frequencies</a:t>
            </a:r>
            <a:r>
              <a:rPr lang="en-IN" sz="1800" b="1" dirty="0">
                <a:solidFill>
                  <a:schemeClr val="bg1"/>
                </a:solidFill>
                <a:effectLst/>
                <a:latin typeface="Calibri" panose="020F0502020204030204" pitchFamily="34" charset="0"/>
                <a:ea typeface="Times New Roman" panose="02020603050405020304" pitchFamily="18" charset="0"/>
                <a:cs typeface="Calibri" panose="020F0502020204030204" pitchFamily="34" charset="0"/>
              </a:rPr>
              <a:t>- </a:t>
            </a:r>
            <a:r>
              <a:rPr lang="en-IN"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Various</a:t>
            </a:r>
            <a:endParaRPr lang="en-IN" sz="1800"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pPr marL="285750" indent="-285750">
              <a:lnSpc>
                <a:spcPct val="150000"/>
              </a:lnSpc>
              <a:buClr>
                <a:schemeClr val="bg1"/>
              </a:buClr>
              <a:buFont typeface="Arial" panose="020B0604020202020204" pitchFamily="34" charset="0"/>
              <a:buChar char="•"/>
            </a:pPr>
            <a:r>
              <a:rPr lang="en-IN" sz="1800" b="1" u="sng" dirty="0">
                <a:solidFill>
                  <a:schemeClr val="accent6">
                    <a:lumMod val="40000"/>
                    <a:lumOff val="60000"/>
                  </a:schemeClr>
                </a:solidFill>
                <a:effectLst/>
                <a:latin typeface="Calibri" panose="020F0502020204030204" pitchFamily="34" charset="0"/>
                <a:ea typeface="Times New Roman" panose="02020603050405020304" pitchFamily="18" charset="0"/>
                <a:cs typeface="Calibri" panose="020F0502020204030204" pitchFamily="34" charset="0"/>
              </a:rPr>
              <a:t>Range- Approx.</a:t>
            </a:r>
            <a:r>
              <a:rPr lang="en-IN" sz="1800" b="1" dirty="0">
                <a:solidFill>
                  <a:schemeClr val="accent6">
                    <a:lumMod val="40000"/>
                    <a:lumOff val="60000"/>
                  </a:schemeClr>
                </a:solidFill>
                <a:effectLst/>
                <a:latin typeface="Calibri" panose="020F0502020204030204" pitchFamily="34" charset="0"/>
                <a:ea typeface="Times New Roman" panose="02020603050405020304" pitchFamily="18" charset="0"/>
                <a:cs typeface="Calibri" panose="020F0502020204030204" pitchFamily="34" charset="0"/>
              </a:rPr>
              <a:t> </a:t>
            </a:r>
            <a:r>
              <a:rPr lang="en-IN" sz="1800" b="1" dirty="0">
                <a:solidFill>
                  <a:schemeClr val="bg1"/>
                </a:solidFill>
                <a:effectLst/>
                <a:latin typeface="Calibri" panose="020F0502020204030204" pitchFamily="34" charset="0"/>
                <a:ea typeface="Times New Roman" panose="02020603050405020304" pitchFamily="18" charset="0"/>
                <a:cs typeface="Calibri" panose="020F0502020204030204" pitchFamily="34" charset="0"/>
              </a:rPr>
              <a:t>– </a:t>
            </a:r>
            <a:r>
              <a:rPr lang="en-IN" sz="1800" dirty="0">
                <a:solidFill>
                  <a:schemeClr val="bg1"/>
                </a:solidFill>
                <a:effectLst/>
                <a:latin typeface="Calibri" panose="020F0502020204030204" pitchFamily="34" charset="0"/>
                <a:ea typeface="Times New Roman" panose="02020603050405020304" pitchFamily="18" charset="0"/>
                <a:cs typeface="Calibri" panose="020F0502020204030204" pitchFamily="34" charset="0"/>
              </a:rPr>
              <a:t>2.5km (Urban) and 15km (</a:t>
            </a:r>
            <a:r>
              <a:rPr lang="en-IN" sz="1800" dirty="0" err="1">
                <a:solidFill>
                  <a:schemeClr val="bg1"/>
                </a:solidFill>
                <a:effectLst/>
                <a:latin typeface="Calibri" panose="020F0502020204030204" pitchFamily="34" charset="0"/>
                <a:ea typeface="Times New Roman" panose="02020603050405020304" pitchFamily="18" charset="0"/>
                <a:cs typeface="Calibri" panose="020F0502020204030204" pitchFamily="34" charset="0"/>
              </a:rPr>
              <a:t>SubUrban</a:t>
            </a:r>
            <a:r>
              <a:rPr lang="en-IN" sz="1800" dirty="0">
                <a:solidFill>
                  <a:schemeClr val="bg1"/>
                </a:solidFill>
                <a:effectLst/>
                <a:latin typeface="Calibri" panose="020F0502020204030204" pitchFamily="34" charset="0"/>
                <a:ea typeface="Times New Roman" panose="02020603050405020304" pitchFamily="18" charset="0"/>
                <a:cs typeface="Calibri" panose="020F0502020204030204" pitchFamily="34" charset="0"/>
              </a:rPr>
              <a:t>)</a:t>
            </a:r>
          </a:p>
          <a:p>
            <a:pPr marL="285750" indent="-285750">
              <a:lnSpc>
                <a:spcPct val="150000"/>
              </a:lnSpc>
              <a:buClr>
                <a:schemeClr val="bg1"/>
              </a:buClr>
              <a:buFont typeface="Arial" panose="020B0604020202020204" pitchFamily="34" charset="0"/>
              <a:buChar char="•"/>
            </a:pPr>
            <a:r>
              <a:rPr lang="en-IN" sz="1800" b="1" u="sng" dirty="0">
                <a:solidFill>
                  <a:schemeClr val="accent6">
                    <a:lumMod val="40000"/>
                    <a:lumOff val="60000"/>
                  </a:schemeClr>
                </a:solidFill>
                <a:effectLst/>
                <a:latin typeface="Calibri" panose="020F0502020204030204" pitchFamily="34" charset="0"/>
                <a:ea typeface="Times New Roman" panose="02020603050405020304" pitchFamily="18" charset="0"/>
                <a:cs typeface="Calibri" panose="020F0502020204030204" pitchFamily="34" charset="0"/>
              </a:rPr>
              <a:t>Data Rates</a:t>
            </a:r>
            <a:r>
              <a:rPr lang="en-IN" sz="1800" b="1" u="sng" dirty="0">
                <a:solidFill>
                  <a:schemeClr val="bg1"/>
                </a:solidFill>
                <a:effectLst/>
                <a:latin typeface="Calibri" panose="020F0502020204030204" pitchFamily="34" charset="0"/>
                <a:ea typeface="Times New Roman" panose="02020603050405020304" pitchFamily="18" charset="0"/>
                <a:cs typeface="Calibri" panose="020F0502020204030204" pitchFamily="34" charset="0"/>
              </a:rPr>
              <a:t> </a:t>
            </a:r>
            <a:r>
              <a:rPr lang="en-IN" sz="1800" b="1" dirty="0">
                <a:solidFill>
                  <a:schemeClr val="bg1"/>
                </a:solidFill>
                <a:effectLst/>
                <a:latin typeface="Calibri" panose="020F0502020204030204" pitchFamily="34" charset="0"/>
                <a:ea typeface="Times New Roman" panose="02020603050405020304" pitchFamily="18" charset="0"/>
                <a:cs typeface="Calibri" panose="020F0502020204030204" pitchFamily="34" charset="0"/>
              </a:rPr>
              <a:t>- </a:t>
            </a:r>
            <a:r>
              <a:rPr lang="en-IN" sz="1800" dirty="0">
                <a:solidFill>
                  <a:schemeClr val="bg1"/>
                </a:solidFill>
                <a:latin typeface="Calibri" panose="020F0502020204030204" pitchFamily="34" charset="0"/>
                <a:ea typeface="Times New Roman" panose="02020603050405020304" pitchFamily="18" charset="0"/>
                <a:cs typeface="Calibri" panose="020F0502020204030204" pitchFamily="34" charset="0"/>
              </a:rPr>
              <a:t>0.3</a:t>
            </a:r>
            <a:r>
              <a:rPr lang="en-IN" sz="1800" dirty="0">
                <a:solidFill>
                  <a:schemeClr val="bg1"/>
                </a:solidFill>
                <a:effectLst/>
                <a:latin typeface="Calibri" panose="020F0502020204030204" pitchFamily="34" charset="0"/>
                <a:ea typeface="Times New Roman" panose="02020603050405020304" pitchFamily="18" charset="0"/>
                <a:cs typeface="Calibri" panose="020F0502020204030204" pitchFamily="34" charset="0"/>
              </a:rPr>
              <a:t> – 50 </a:t>
            </a:r>
            <a:r>
              <a:rPr lang="en-IN" sz="1800" dirty="0" err="1">
                <a:solidFill>
                  <a:schemeClr val="bg1"/>
                </a:solidFill>
                <a:effectLst/>
                <a:latin typeface="Calibri" panose="020F0502020204030204" pitchFamily="34" charset="0"/>
                <a:ea typeface="Times New Roman" panose="02020603050405020304" pitchFamily="18" charset="0"/>
                <a:cs typeface="Calibri" panose="020F0502020204030204" pitchFamily="34" charset="0"/>
              </a:rPr>
              <a:t>KBps</a:t>
            </a:r>
            <a:endParaRPr lang="en-IN" sz="1800" dirty="0">
              <a:solidFill>
                <a:schemeClr val="bg1"/>
              </a:solidFill>
              <a:effectLst/>
              <a:latin typeface="Calibri" panose="020F0502020204030204" pitchFamily="34" charset="0"/>
              <a:ea typeface="Times New Roman" panose="02020603050405020304" pitchFamily="18" charset="0"/>
              <a:cs typeface="Calibri" panose="020F0502020204030204" pitchFamily="34" charset="0"/>
            </a:endParaRPr>
          </a:p>
        </p:txBody>
      </p:sp>
      <p:pic>
        <p:nvPicPr>
          <p:cNvPr id="5" name="Picture 4">
            <a:extLst>
              <a:ext uri="{FF2B5EF4-FFF2-40B4-BE49-F238E27FC236}">
                <a16:creationId xmlns:a16="http://schemas.microsoft.com/office/drawing/2014/main" id="{768726DE-FB55-4DF3-8844-CB33FEE0702B}"/>
              </a:ext>
            </a:extLst>
          </p:cNvPr>
          <p:cNvPicPr>
            <a:picLocks noChangeAspect="1"/>
          </p:cNvPicPr>
          <p:nvPr/>
        </p:nvPicPr>
        <p:blipFill rotWithShape="1">
          <a:blip r:embed="rId4"/>
          <a:srcRect l="703" r="4590"/>
          <a:stretch/>
        </p:blipFill>
        <p:spPr>
          <a:xfrm>
            <a:off x="5230551" y="1775459"/>
            <a:ext cx="3759672" cy="1737361"/>
          </a:xfrm>
          <a:prstGeom prst="rect">
            <a:avLst/>
          </a:prstGeom>
          <a:solidFill>
            <a:schemeClr val="lt1"/>
          </a:solidFill>
          <a:effectLst/>
        </p:spPr>
      </p:pic>
    </p:spTree>
    <p:extLst>
      <p:ext uri="{BB962C8B-B14F-4D97-AF65-F5344CB8AC3E}">
        <p14:creationId xmlns:p14="http://schemas.microsoft.com/office/powerpoint/2010/main" val="7906156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4" name="Google Shape;54;p13"/>
          <p:cNvPicPr preferRelativeResize="0"/>
          <p:nvPr/>
        </p:nvPicPr>
        <p:blipFill>
          <a:blip r:embed="rId3">
            <a:alphaModFix/>
          </a:blip>
          <a:stretch>
            <a:fillRect/>
          </a:stretch>
        </p:blipFill>
        <p:spPr>
          <a:xfrm>
            <a:off x="0" y="-5"/>
            <a:ext cx="9144000" cy="5143505"/>
          </a:xfrm>
          <a:prstGeom prst="rect">
            <a:avLst/>
          </a:prstGeom>
          <a:noFill/>
          <a:ln>
            <a:noFill/>
          </a:ln>
        </p:spPr>
      </p:pic>
      <p:sp>
        <p:nvSpPr>
          <p:cNvPr id="3" name="TextBox 2">
            <a:extLst>
              <a:ext uri="{FF2B5EF4-FFF2-40B4-BE49-F238E27FC236}">
                <a16:creationId xmlns:a16="http://schemas.microsoft.com/office/drawing/2014/main" id="{F359A17F-2713-4DD3-9CA5-31A72653CDE1}"/>
              </a:ext>
            </a:extLst>
          </p:cNvPr>
          <p:cNvSpPr txBox="1"/>
          <p:nvPr/>
        </p:nvSpPr>
        <p:spPr>
          <a:xfrm>
            <a:off x="1857049" y="327102"/>
            <a:ext cx="5429902" cy="523220"/>
          </a:xfrm>
          <a:prstGeom prst="rect">
            <a:avLst/>
          </a:prstGeom>
          <a:noFill/>
        </p:spPr>
        <p:txBody>
          <a:bodyPr wrap="square" rtlCol="0">
            <a:spAutoFit/>
          </a:bodyPr>
          <a:lstStyle/>
          <a:p>
            <a:pPr algn="ctr"/>
            <a:r>
              <a:rPr lang="en-US" sz="2800" dirty="0">
                <a:solidFill>
                  <a:schemeClr val="bg1"/>
                </a:solidFill>
                <a:latin typeface="Amasis MT Pro Medium" panose="020B0604020202020204" pitchFamily="18" charset="0"/>
              </a:rPr>
              <a:t>IoT Networks</a:t>
            </a:r>
            <a:endParaRPr lang="en-IN" sz="2800" dirty="0">
              <a:solidFill>
                <a:schemeClr val="bg1"/>
              </a:solidFill>
              <a:latin typeface="Amasis MT Pro Medium" panose="020B0604020202020204" pitchFamily="18" charset="0"/>
            </a:endParaRPr>
          </a:p>
        </p:txBody>
      </p:sp>
      <p:sp>
        <p:nvSpPr>
          <p:cNvPr id="4" name="TextBox 3">
            <a:extLst>
              <a:ext uri="{FF2B5EF4-FFF2-40B4-BE49-F238E27FC236}">
                <a16:creationId xmlns:a16="http://schemas.microsoft.com/office/drawing/2014/main" id="{01E685BC-963B-4C48-977B-F831A7C53A3F}"/>
              </a:ext>
            </a:extLst>
          </p:cNvPr>
          <p:cNvSpPr txBox="1"/>
          <p:nvPr/>
        </p:nvSpPr>
        <p:spPr>
          <a:xfrm>
            <a:off x="805544" y="1177424"/>
            <a:ext cx="4536076" cy="2706510"/>
          </a:xfrm>
          <a:prstGeom prst="rect">
            <a:avLst/>
          </a:prstGeom>
          <a:noFill/>
        </p:spPr>
        <p:txBody>
          <a:bodyPr wrap="square">
            <a:spAutoFit/>
          </a:bodyPr>
          <a:lstStyle/>
          <a:p>
            <a:pPr>
              <a:spcBef>
                <a:spcPts val="200"/>
              </a:spcBef>
            </a:pPr>
            <a:r>
              <a:rPr lang="en-IN" sz="1800" b="1" dirty="0">
                <a:solidFill>
                  <a:schemeClr val="bg1"/>
                </a:solidFill>
                <a:latin typeface="Calibri" panose="020F0502020204030204" pitchFamily="34" charset="0"/>
                <a:ea typeface="Calibri" panose="020F0502020204030204" pitchFamily="34" charset="0"/>
                <a:cs typeface="Times New Roman" panose="02020603050405020304" pitchFamily="18" charset="0"/>
              </a:rPr>
              <a:t>6</a:t>
            </a:r>
            <a:r>
              <a:rPr lang="en-IN" sz="18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IN" sz="1800" b="1" dirty="0" err="1">
                <a:solidFill>
                  <a:schemeClr val="bg1"/>
                </a:solidFill>
                <a:latin typeface="Calibri" panose="020F0502020204030204" pitchFamily="34" charset="0"/>
                <a:ea typeface="Calibri" panose="020F0502020204030204" pitchFamily="34" charset="0"/>
                <a:cs typeface="Times New Roman" panose="02020603050405020304" pitchFamily="18" charset="0"/>
              </a:rPr>
              <a:t>SigFox</a:t>
            </a:r>
            <a:endParaRPr lang="en-IN" sz="18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342900" indent="-342900">
              <a:spcBef>
                <a:spcPts val="200"/>
              </a:spcBef>
              <a:buAutoNum type="arabicPeriod"/>
            </a:pPr>
            <a:endParaRPr lang="en-IN" sz="1800" dirty="0">
              <a:solidFill>
                <a:schemeClr val="bg1"/>
              </a:solidFill>
              <a:effectLst/>
              <a:latin typeface="Calibri" panose="020F0502020204030204" pitchFamily="34" charset="0"/>
              <a:ea typeface="Calibri" panose="020F0502020204030204" pitchFamily="34" charset="0"/>
              <a:cs typeface="Calibri" panose="020F0502020204030204" pitchFamily="34" charset="0"/>
            </a:endParaRPr>
          </a:p>
          <a:p>
            <a:pPr marL="285750" indent="-285750">
              <a:lnSpc>
                <a:spcPct val="150000"/>
              </a:lnSpc>
              <a:buClr>
                <a:schemeClr val="bg1"/>
              </a:buClr>
              <a:buFont typeface="Arial" panose="020B0604020202020204" pitchFamily="34" charset="0"/>
              <a:buChar char="•"/>
            </a:pPr>
            <a:r>
              <a:rPr lang="en-IN" sz="1800" b="1" u="sng" dirty="0">
                <a:solidFill>
                  <a:schemeClr val="accent6">
                    <a:lumMod val="40000"/>
                    <a:lumOff val="60000"/>
                  </a:schemeClr>
                </a:solidFill>
                <a:effectLst/>
                <a:latin typeface="Calibri" panose="020F0502020204030204" pitchFamily="34" charset="0"/>
                <a:ea typeface="Times New Roman" panose="02020603050405020304" pitchFamily="18" charset="0"/>
                <a:cs typeface="Calibri" panose="020F0502020204030204" pitchFamily="34" charset="0"/>
              </a:rPr>
              <a:t>Standard </a:t>
            </a:r>
            <a:r>
              <a:rPr lang="en-IN" sz="1800" b="1" dirty="0">
                <a:solidFill>
                  <a:schemeClr val="bg1"/>
                </a:solidFill>
                <a:effectLst/>
                <a:latin typeface="Calibri" panose="020F0502020204030204" pitchFamily="34" charset="0"/>
                <a:ea typeface="Times New Roman" panose="02020603050405020304" pitchFamily="18" charset="0"/>
                <a:cs typeface="Calibri" panose="020F0502020204030204" pitchFamily="34" charset="0"/>
              </a:rPr>
              <a:t>- </a:t>
            </a:r>
            <a:r>
              <a:rPr lang="en-IN" sz="1800" b="1" dirty="0" err="1">
                <a:solidFill>
                  <a:schemeClr val="bg1"/>
                </a:solidFill>
                <a:latin typeface="Calibri" panose="020F0502020204030204" pitchFamily="34" charset="0"/>
                <a:ea typeface="Times New Roman" panose="02020603050405020304" pitchFamily="18" charset="0"/>
                <a:cs typeface="Times New Roman" panose="02020603050405020304" pitchFamily="18" charset="0"/>
              </a:rPr>
              <a:t>SigFox</a:t>
            </a:r>
            <a:endParaRPr lang="en-IN"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nSpc>
                <a:spcPct val="150000"/>
              </a:lnSpc>
              <a:buClr>
                <a:schemeClr val="bg1"/>
              </a:buClr>
              <a:buFont typeface="Arial" panose="020B0604020202020204" pitchFamily="34" charset="0"/>
              <a:buChar char="•"/>
            </a:pPr>
            <a:r>
              <a:rPr lang="en-IN" sz="1800" b="1" u="sng" dirty="0">
                <a:solidFill>
                  <a:schemeClr val="accent6">
                    <a:lumMod val="40000"/>
                    <a:lumOff val="60000"/>
                  </a:schemeClr>
                </a:solidFill>
                <a:effectLst/>
                <a:latin typeface="Calibri" panose="020F0502020204030204" pitchFamily="34" charset="0"/>
                <a:ea typeface="Times New Roman" panose="02020603050405020304" pitchFamily="18" charset="0"/>
                <a:cs typeface="Calibri" panose="020F0502020204030204" pitchFamily="34" charset="0"/>
              </a:rPr>
              <a:t>Frequencies </a:t>
            </a:r>
            <a:r>
              <a:rPr lang="en-IN" sz="1800" b="1" dirty="0">
                <a:solidFill>
                  <a:schemeClr val="bg1"/>
                </a:solidFill>
                <a:effectLst/>
                <a:latin typeface="Calibri" panose="020F0502020204030204" pitchFamily="34" charset="0"/>
                <a:ea typeface="Times New Roman" panose="02020603050405020304" pitchFamily="18" charset="0"/>
                <a:cs typeface="Calibri" panose="020F0502020204030204" pitchFamily="34" charset="0"/>
              </a:rPr>
              <a:t>- </a:t>
            </a:r>
            <a:r>
              <a:rPr lang="en-IN"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900 MHz</a:t>
            </a:r>
            <a:endParaRPr lang="en-IN" sz="1800"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pPr marL="285750" indent="-285750">
              <a:lnSpc>
                <a:spcPct val="150000"/>
              </a:lnSpc>
              <a:buClr>
                <a:schemeClr val="bg1"/>
              </a:buClr>
              <a:buFont typeface="Arial" panose="020B0604020202020204" pitchFamily="34" charset="0"/>
              <a:buChar char="•"/>
            </a:pPr>
            <a:r>
              <a:rPr lang="en-IN" sz="1800" b="1" u="sng" dirty="0">
                <a:solidFill>
                  <a:schemeClr val="accent6">
                    <a:lumMod val="40000"/>
                    <a:lumOff val="60000"/>
                  </a:schemeClr>
                </a:solidFill>
                <a:effectLst/>
                <a:latin typeface="Calibri" panose="020F0502020204030204" pitchFamily="34" charset="0"/>
                <a:ea typeface="Times New Roman" panose="02020603050405020304" pitchFamily="18" charset="0"/>
                <a:cs typeface="Calibri" panose="020F0502020204030204" pitchFamily="34" charset="0"/>
              </a:rPr>
              <a:t>Range- Approx.</a:t>
            </a:r>
            <a:r>
              <a:rPr lang="en-IN" sz="1800" b="1" dirty="0">
                <a:solidFill>
                  <a:schemeClr val="accent6">
                    <a:lumMod val="40000"/>
                    <a:lumOff val="60000"/>
                  </a:schemeClr>
                </a:solidFill>
                <a:effectLst/>
                <a:latin typeface="Calibri" panose="020F0502020204030204" pitchFamily="34" charset="0"/>
                <a:ea typeface="Times New Roman" panose="02020603050405020304" pitchFamily="18" charset="0"/>
                <a:cs typeface="Calibri" panose="020F0502020204030204" pitchFamily="34" charset="0"/>
              </a:rPr>
              <a:t> </a:t>
            </a:r>
            <a:r>
              <a:rPr lang="en-IN" sz="1800" b="1" dirty="0">
                <a:solidFill>
                  <a:schemeClr val="bg1"/>
                </a:solidFill>
                <a:effectLst/>
                <a:latin typeface="Calibri" panose="020F0502020204030204" pitchFamily="34" charset="0"/>
                <a:ea typeface="Times New Roman" panose="02020603050405020304" pitchFamily="18" charset="0"/>
                <a:cs typeface="Calibri" panose="020F0502020204030204" pitchFamily="34" charset="0"/>
              </a:rPr>
              <a:t>– </a:t>
            </a:r>
            <a:r>
              <a:rPr lang="en-IN" sz="1800" b="1" dirty="0">
                <a:solidFill>
                  <a:schemeClr val="bg1"/>
                </a:solidFill>
                <a:latin typeface="Calibri" panose="020F0502020204030204" pitchFamily="34" charset="0"/>
                <a:ea typeface="Times New Roman" panose="02020603050405020304" pitchFamily="18" charset="0"/>
                <a:cs typeface="Calibri" panose="020F0502020204030204" pitchFamily="34" charset="0"/>
              </a:rPr>
              <a:t>3 - 10</a:t>
            </a:r>
            <a:r>
              <a:rPr lang="en-IN" sz="1800" dirty="0">
                <a:solidFill>
                  <a:schemeClr val="bg1"/>
                </a:solidFill>
                <a:effectLst/>
                <a:latin typeface="Calibri" panose="020F0502020204030204" pitchFamily="34" charset="0"/>
                <a:ea typeface="Times New Roman" panose="02020603050405020304" pitchFamily="18" charset="0"/>
                <a:cs typeface="Calibri" panose="020F0502020204030204" pitchFamily="34" charset="0"/>
              </a:rPr>
              <a:t>km (Urban) and 30 - 50km (</a:t>
            </a:r>
            <a:r>
              <a:rPr lang="en-IN" sz="1800" dirty="0" err="1">
                <a:solidFill>
                  <a:schemeClr val="bg1"/>
                </a:solidFill>
                <a:effectLst/>
                <a:latin typeface="Calibri" panose="020F0502020204030204" pitchFamily="34" charset="0"/>
                <a:ea typeface="Times New Roman" panose="02020603050405020304" pitchFamily="18" charset="0"/>
                <a:cs typeface="Calibri" panose="020F0502020204030204" pitchFamily="34" charset="0"/>
              </a:rPr>
              <a:t>SubUrban</a:t>
            </a:r>
            <a:r>
              <a:rPr lang="en-IN" sz="1800" dirty="0">
                <a:solidFill>
                  <a:schemeClr val="bg1"/>
                </a:solidFill>
                <a:effectLst/>
                <a:latin typeface="Calibri" panose="020F0502020204030204" pitchFamily="34" charset="0"/>
                <a:ea typeface="Times New Roman" panose="02020603050405020304" pitchFamily="18" charset="0"/>
                <a:cs typeface="Calibri" panose="020F0502020204030204" pitchFamily="34" charset="0"/>
              </a:rPr>
              <a:t>)</a:t>
            </a:r>
          </a:p>
          <a:p>
            <a:pPr marL="285750" indent="-285750">
              <a:lnSpc>
                <a:spcPct val="150000"/>
              </a:lnSpc>
              <a:buClr>
                <a:schemeClr val="bg1"/>
              </a:buClr>
              <a:buFont typeface="Arial" panose="020B0604020202020204" pitchFamily="34" charset="0"/>
              <a:buChar char="•"/>
            </a:pPr>
            <a:r>
              <a:rPr lang="en-IN" sz="1800" b="1" u="sng" dirty="0">
                <a:solidFill>
                  <a:schemeClr val="accent6">
                    <a:lumMod val="40000"/>
                    <a:lumOff val="60000"/>
                  </a:schemeClr>
                </a:solidFill>
                <a:effectLst/>
                <a:latin typeface="Calibri" panose="020F0502020204030204" pitchFamily="34" charset="0"/>
                <a:ea typeface="Times New Roman" panose="02020603050405020304" pitchFamily="18" charset="0"/>
                <a:cs typeface="Calibri" panose="020F0502020204030204" pitchFamily="34" charset="0"/>
              </a:rPr>
              <a:t>Data Rates </a:t>
            </a:r>
            <a:r>
              <a:rPr lang="en-IN" sz="1800" b="1" dirty="0">
                <a:solidFill>
                  <a:schemeClr val="bg1"/>
                </a:solidFill>
                <a:effectLst/>
                <a:latin typeface="Calibri" panose="020F0502020204030204" pitchFamily="34" charset="0"/>
                <a:ea typeface="Times New Roman" panose="02020603050405020304" pitchFamily="18" charset="0"/>
                <a:cs typeface="Calibri" panose="020F0502020204030204" pitchFamily="34" charset="0"/>
              </a:rPr>
              <a:t>- </a:t>
            </a:r>
            <a:r>
              <a:rPr lang="en-IN" sz="1800" dirty="0">
                <a:solidFill>
                  <a:schemeClr val="bg1"/>
                </a:solidFill>
                <a:effectLst/>
                <a:latin typeface="Calibri" panose="020F0502020204030204" pitchFamily="34" charset="0"/>
                <a:ea typeface="Times New Roman" panose="02020603050405020304" pitchFamily="18" charset="0"/>
                <a:cs typeface="Calibri" panose="020F0502020204030204" pitchFamily="34" charset="0"/>
              </a:rPr>
              <a:t>10 – 1000 Bps</a:t>
            </a:r>
          </a:p>
        </p:txBody>
      </p:sp>
      <p:pic>
        <p:nvPicPr>
          <p:cNvPr id="5" name="Picture 4">
            <a:extLst>
              <a:ext uri="{FF2B5EF4-FFF2-40B4-BE49-F238E27FC236}">
                <a16:creationId xmlns:a16="http://schemas.microsoft.com/office/drawing/2014/main" id="{768726DE-FB55-4DF3-8844-CB33FEE0702B}"/>
              </a:ext>
            </a:extLst>
          </p:cNvPr>
          <p:cNvPicPr>
            <a:picLocks noChangeAspect="1"/>
          </p:cNvPicPr>
          <p:nvPr/>
        </p:nvPicPr>
        <p:blipFill rotWithShape="1">
          <a:blip r:embed="rId4"/>
          <a:srcRect l="566" r="-1619"/>
          <a:stretch/>
        </p:blipFill>
        <p:spPr>
          <a:xfrm>
            <a:off x="5341620" y="2189009"/>
            <a:ext cx="3671226" cy="1174652"/>
          </a:xfrm>
          <a:prstGeom prst="rect">
            <a:avLst/>
          </a:prstGeom>
          <a:solidFill>
            <a:schemeClr val="lt1"/>
          </a:solidFill>
          <a:effectLst/>
        </p:spPr>
      </p:pic>
    </p:spTree>
    <p:extLst>
      <p:ext uri="{BB962C8B-B14F-4D97-AF65-F5344CB8AC3E}">
        <p14:creationId xmlns:p14="http://schemas.microsoft.com/office/powerpoint/2010/main" val="42200253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4" name="Google Shape;54;p13"/>
          <p:cNvPicPr preferRelativeResize="0"/>
          <p:nvPr/>
        </p:nvPicPr>
        <p:blipFill>
          <a:blip r:embed="rId3">
            <a:alphaModFix/>
          </a:blip>
          <a:stretch>
            <a:fillRect/>
          </a:stretch>
        </p:blipFill>
        <p:spPr>
          <a:xfrm>
            <a:off x="0" y="-5"/>
            <a:ext cx="9144000" cy="5143505"/>
          </a:xfrm>
          <a:prstGeom prst="rect">
            <a:avLst/>
          </a:prstGeom>
          <a:noFill/>
          <a:ln>
            <a:noFill/>
          </a:ln>
        </p:spPr>
      </p:pic>
      <p:sp>
        <p:nvSpPr>
          <p:cNvPr id="3" name="TextBox 2">
            <a:extLst>
              <a:ext uri="{FF2B5EF4-FFF2-40B4-BE49-F238E27FC236}">
                <a16:creationId xmlns:a16="http://schemas.microsoft.com/office/drawing/2014/main" id="{34BADA05-14F9-44C9-AC97-E3DF1C55D9B7}"/>
              </a:ext>
            </a:extLst>
          </p:cNvPr>
          <p:cNvSpPr txBox="1"/>
          <p:nvPr/>
        </p:nvSpPr>
        <p:spPr>
          <a:xfrm>
            <a:off x="1857049" y="327102"/>
            <a:ext cx="5429902" cy="523220"/>
          </a:xfrm>
          <a:prstGeom prst="rect">
            <a:avLst/>
          </a:prstGeom>
          <a:noFill/>
        </p:spPr>
        <p:txBody>
          <a:bodyPr wrap="square" rtlCol="0">
            <a:spAutoFit/>
          </a:bodyPr>
          <a:lstStyle/>
          <a:p>
            <a:pPr algn="ctr"/>
            <a:r>
              <a:rPr lang="en-US" sz="2800" dirty="0">
                <a:solidFill>
                  <a:schemeClr val="bg1"/>
                </a:solidFill>
                <a:latin typeface="Amasis MT Pro Medium" panose="020B0604020202020204" pitchFamily="18" charset="0"/>
              </a:rPr>
              <a:t>IoT Data Protocols</a:t>
            </a:r>
            <a:endParaRPr lang="en-IN" sz="2800" dirty="0">
              <a:solidFill>
                <a:schemeClr val="bg1"/>
              </a:solidFill>
              <a:latin typeface="Amasis MT Pro Medium" panose="020B0604020202020204" pitchFamily="18" charset="0"/>
            </a:endParaRPr>
          </a:p>
        </p:txBody>
      </p:sp>
      <p:sp>
        <p:nvSpPr>
          <p:cNvPr id="4" name="TextBox 3">
            <a:extLst>
              <a:ext uri="{FF2B5EF4-FFF2-40B4-BE49-F238E27FC236}">
                <a16:creationId xmlns:a16="http://schemas.microsoft.com/office/drawing/2014/main" id="{D78C91CF-6D3F-4FFC-ACD8-9B603F2C9FEA}"/>
              </a:ext>
            </a:extLst>
          </p:cNvPr>
          <p:cNvSpPr txBox="1"/>
          <p:nvPr/>
        </p:nvSpPr>
        <p:spPr>
          <a:xfrm>
            <a:off x="805544" y="1177424"/>
            <a:ext cx="7660276" cy="3749744"/>
          </a:xfrm>
          <a:prstGeom prst="rect">
            <a:avLst/>
          </a:prstGeom>
          <a:noFill/>
        </p:spPr>
        <p:txBody>
          <a:bodyPr wrap="square">
            <a:spAutoFit/>
          </a:bodyPr>
          <a:lstStyle/>
          <a:p>
            <a:pPr marL="342900" indent="-342900">
              <a:spcBef>
                <a:spcPts val="200"/>
              </a:spcBef>
              <a:buClr>
                <a:schemeClr val="bg1"/>
              </a:buClr>
              <a:buFont typeface="+mj-lt"/>
              <a:buAutoNum type="arabicPeriod"/>
            </a:pPr>
            <a:r>
              <a:rPr lang="en-IN" sz="1600" b="1" u="sng" dirty="0">
                <a:solidFill>
                  <a:schemeClr val="accent6">
                    <a:lumMod val="40000"/>
                    <a:lumOff val="60000"/>
                  </a:schemeClr>
                </a:solidFill>
                <a:effectLst/>
                <a:latin typeface="Calibri" panose="020F0502020204030204" pitchFamily="34" charset="0"/>
                <a:ea typeface="Calibri" panose="020F0502020204030204" pitchFamily="34" charset="0"/>
                <a:cs typeface="Times New Roman" panose="02020603050405020304" pitchFamily="18" charset="0"/>
              </a:rPr>
              <a:t>REST API</a:t>
            </a:r>
            <a:r>
              <a:rPr lang="en-IN" sz="16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16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A</a:t>
            </a:r>
            <a:r>
              <a:rPr lang="en-US" sz="1600" dirty="0">
                <a:solidFill>
                  <a:schemeClr val="bg1"/>
                </a:solidFill>
                <a:latin typeface="Calibri" panose="020F0502020204030204" pitchFamily="34" charset="0"/>
                <a:cs typeface="Calibri" panose="020F0502020204030204" pitchFamily="34" charset="0"/>
              </a:rPr>
              <a:t>pplication programming interface (API or web API) that conforms to the constraints of REST architectural style and allows for interaction with RESTful web services.</a:t>
            </a:r>
          </a:p>
          <a:p>
            <a:pPr marL="342900" indent="-342900">
              <a:spcBef>
                <a:spcPts val="200"/>
              </a:spcBef>
              <a:buClr>
                <a:schemeClr val="bg1"/>
              </a:buClr>
              <a:buFont typeface="+mj-lt"/>
              <a:buAutoNum type="arabicPeriod"/>
            </a:pPr>
            <a:endParaRPr lang="en-IN" sz="1600" b="1"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pPr marL="342900" indent="-342900">
              <a:spcBef>
                <a:spcPts val="200"/>
              </a:spcBef>
              <a:buClr>
                <a:schemeClr val="bg1"/>
              </a:buClr>
              <a:buFont typeface="+mj-lt"/>
              <a:buAutoNum type="arabicPeriod"/>
            </a:pPr>
            <a:r>
              <a:rPr lang="en-IN" sz="1600" b="1" u="sng" dirty="0">
                <a:solidFill>
                  <a:schemeClr val="accent6">
                    <a:lumMod val="40000"/>
                    <a:lumOff val="60000"/>
                  </a:schemeClr>
                </a:solidFill>
                <a:latin typeface="Calibri" panose="020F0502020204030204" pitchFamily="34" charset="0"/>
                <a:ea typeface="Calibri" panose="020F0502020204030204" pitchFamily="34" charset="0"/>
                <a:cs typeface="Times New Roman" panose="02020603050405020304" pitchFamily="18" charset="0"/>
              </a:rPr>
              <a:t>WebSocket</a:t>
            </a:r>
            <a:r>
              <a:rPr lang="en-IN" sz="1600" b="1" dirty="0">
                <a:solidFill>
                  <a:schemeClr val="bg1"/>
                </a:solidFill>
                <a:latin typeface="Calibri" panose="020F0502020204030204" pitchFamily="34" charset="0"/>
                <a:ea typeface="Calibri" panose="020F0502020204030204" pitchFamily="34" charset="0"/>
                <a:cs typeface="Times New Roman" panose="02020603050405020304" pitchFamily="18" charset="0"/>
              </a:rPr>
              <a:t>- </a:t>
            </a:r>
            <a:r>
              <a:rPr lang="en-IN" sz="1600" dirty="0">
                <a:solidFill>
                  <a:schemeClr val="bg1"/>
                </a:solidFill>
                <a:latin typeface="Calibri" panose="020F0502020204030204" pitchFamily="34" charset="0"/>
                <a:ea typeface="Calibri" panose="020F0502020204030204" pitchFamily="34" charset="0"/>
                <a:cs typeface="Calibri" panose="020F0502020204030204" pitchFamily="34" charset="0"/>
              </a:rPr>
              <a:t>A</a:t>
            </a:r>
            <a:r>
              <a:rPr lang="en-IN" sz="1600" dirty="0">
                <a:solidFill>
                  <a:schemeClr val="bg1"/>
                </a:solidFill>
                <a:latin typeface="Calibri" panose="020F0502020204030204" pitchFamily="34" charset="0"/>
                <a:cs typeface="Calibri" panose="020F0502020204030204" pitchFamily="34" charset="0"/>
              </a:rPr>
              <a:t> computer communications protocol, providing full-duplex communication channels over a single TCP connection. </a:t>
            </a:r>
          </a:p>
          <a:p>
            <a:pPr marL="342900" indent="-342900">
              <a:spcBef>
                <a:spcPts val="200"/>
              </a:spcBef>
              <a:buClr>
                <a:schemeClr val="bg1"/>
              </a:buClr>
              <a:buFont typeface="+mj-lt"/>
              <a:buAutoNum type="arabicPeriod"/>
            </a:pPr>
            <a:endParaRPr lang="en-IN" sz="1600"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pPr marL="342900" indent="-342900">
              <a:spcBef>
                <a:spcPts val="200"/>
              </a:spcBef>
              <a:buClr>
                <a:schemeClr val="bg1"/>
              </a:buClr>
              <a:buFont typeface="+mj-lt"/>
              <a:buAutoNum type="arabicPeriod"/>
            </a:pPr>
            <a:r>
              <a:rPr lang="en-IN" sz="1600" b="1" u="sng" dirty="0">
                <a:solidFill>
                  <a:schemeClr val="accent6">
                    <a:lumMod val="40000"/>
                    <a:lumOff val="60000"/>
                  </a:schemeClr>
                </a:solidFill>
                <a:latin typeface="Calibri" panose="020F0502020204030204" pitchFamily="34" charset="0"/>
                <a:ea typeface="Calibri" panose="020F0502020204030204" pitchFamily="34" charset="0"/>
                <a:cs typeface="Times New Roman" panose="02020603050405020304" pitchFamily="18" charset="0"/>
              </a:rPr>
              <a:t>MQTT</a:t>
            </a:r>
            <a:r>
              <a:rPr lang="en-IN" sz="1600" b="1" dirty="0">
                <a:solidFill>
                  <a:schemeClr val="bg1"/>
                </a:solidFill>
                <a:latin typeface="Calibri" panose="020F0502020204030204" pitchFamily="34" charset="0"/>
                <a:ea typeface="Calibri" panose="020F0502020204030204" pitchFamily="34" charset="0"/>
                <a:cs typeface="Times New Roman" panose="02020603050405020304" pitchFamily="18" charset="0"/>
              </a:rPr>
              <a:t>- </a:t>
            </a:r>
            <a:r>
              <a:rPr lang="en-IN" sz="1600" dirty="0">
                <a:solidFill>
                  <a:schemeClr val="bg1"/>
                </a:solidFill>
                <a:latin typeface="Calibri" panose="020F0502020204030204" pitchFamily="34" charset="0"/>
                <a:cs typeface="Calibri" panose="020F0502020204030204" pitchFamily="34" charset="0"/>
              </a:rPr>
              <a:t>MQTT is a lightweight, publish-subscribe network protocol that transports messages between devices. The protocol usually runs over TCP/IP, however, any network protocol that provides ordered, lossless, bi-directional connections can support MQTT. </a:t>
            </a:r>
          </a:p>
          <a:p>
            <a:pPr marL="342900" indent="-342900">
              <a:spcBef>
                <a:spcPts val="200"/>
              </a:spcBef>
              <a:buClr>
                <a:schemeClr val="bg1"/>
              </a:buClr>
              <a:buFont typeface="+mj-lt"/>
              <a:buAutoNum type="arabicPeriod"/>
            </a:pPr>
            <a:endParaRPr lang="en-US" sz="1600" dirty="0">
              <a:solidFill>
                <a:schemeClr val="bg1"/>
              </a:solidFill>
              <a:latin typeface="Calibri" panose="020F0502020204030204" pitchFamily="34" charset="0"/>
              <a:cs typeface="Calibri" panose="020F0502020204030204" pitchFamily="34" charset="0"/>
            </a:endParaRPr>
          </a:p>
          <a:p>
            <a:pPr marL="342900" indent="-342900">
              <a:spcBef>
                <a:spcPts val="200"/>
              </a:spcBef>
              <a:buClr>
                <a:schemeClr val="bg1"/>
              </a:buClr>
              <a:buFont typeface="+mj-lt"/>
              <a:buAutoNum type="arabicPeriod"/>
            </a:pPr>
            <a:r>
              <a:rPr lang="en-IN" sz="1600" b="1" u="sng" dirty="0">
                <a:solidFill>
                  <a:schemeClr val="accent6">
                    <a:lumMod val="40000"/>
                    <a:lumOff val="60000"/>
                  </a:schemeClr>
                </a:solidFill>
                <a:latin typeface="Calibri" panose="020F0502020204030204" pitchFamily="34" charset="0"/>
                <a:ea typeface="Calibri" panose="020F0502020204030204" pitchFamily="34" charset="0"/>
                <a:cs typeface="Times New Roman" panose="02020603050405020304" pitchFamily="18" charset="0"/>
              </a:rPr>
              <a:t>Others</a:t>
            </a:r>
            <a:r>
              <a:rPr lang="en-US" sz="1600" b="1" u="sng" dirty="0">
                <a:solidFill>
                  <a:schemeClr val="bg1"/>
                </a:solidFill>
                <a:latin typeface="Calibri" panose="020F0502020204030204" pitchFamily="34" charset="0"/>
                <a:ea typeface="Calibri" panose="020F0502020204030204" pitchFamily="34" charset="0"/>
                <a:cs typeface="Calibri" panose="020F0502020204030204" pitchFamily="34" charset="0"/>
              </a:rPr>
              <a:t> - </a:t>
            </a:r>
            <a:r>
              <a:rPr lang="en-IN" sz="1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CoAP, AMQP, XMPP are some of the popular</a:t>
            </a:r>
            <a:r>
              <a:rPr lang="en-IN" sz="16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IN" sz="1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IoT data protocols</a:t>
            </a:r>
            <a:r>
              <a:rPr lang="en-IN" sz="1800" dirty="0">
                <a:effectLst/>
                <a:latin typeface="Calibri" panose="020F0502020204030204" pitchFamily="34" charset="0"/>
                <a:ea typeface="Calibri" panose="020F0502020204030204" pitchFamily="34" charset="0"/>
                <a:cs typeface="Times New Roman" panose="02020603050405020304" pitchFamily="18" charset="0"/>
              </a:rPr>
              <a:t>.</a:t>
            </a:r>
            <a:endParaRPr lang="en-US" sz="1600" dirty="0">
              <a:solidFill>
                <a:schemeClr val="bg1"/>
              </a:solidFill>
              <a:latin typeface="Calibri" panose="020F0502020204030204" pitchFamily="34" charset="0"/>
              <a:cs typeface="Calibri" panose="020F0502020204030204" pitchFamily="34" charset="0"/>
            </a:endParaRPr>
          </a:p>
          <a:p>
            <a:pPr marL="342900" indent="-342900">
              <a:spcBef>
                <a:spcPts val="200"/>
              </a:spcBef>
              <a:buClr>
                <a:schemeClr val="bg1"/>
              </a:buClr>
              <a:buFont typeface="+mj-lt"/>
              <a:buAutoNum type="arabicPeriod"/>
            </a:pPr>
            <a:endParaRPr lang="en-IN" sz="1600" b="1" dirty="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2141072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53"/>
        <p:cNvGrpSpPr/>
        <p:nvPr/>
      </p:nvGrpSpPr>
      <p:grpSpPr>
        <a:xfrm>
          <a:off x="0" y="0"/>
          <a:ext cx="0" cy="0"/>
          <a:chOff x="0" y="0"/>
          <a:chExt cx="0" cy="0"/>
        </a:xfrm>
      </p:grpSpPr>
      <p:pic>
        <p:nvPicPr>
          <p:cNvPr id="54" name="Google Shape;54;p13"/>
          <p:cNvPicPr preferRelativeResize="0"/>
          <p:nvPr/>
        </p:nvPicPr>
        <p:blipFill>
          <a:blip r:embed="rId3">
            <a:alphaModFix/>
          </a:blip>
          <a:stretch>
            <a:fillRect/>
          </a:stretch>
        </p:blipFill>
        <p:spPr>
          <a:xfrm>
            <a:off x="0" y="-5"/>
            <a:ext cx="9144000" cy="5143505"/>
          </a:xfrm>
          <a:prstGeom prst="rect">
            <a:avLst/>
          </a:prstGeom>
          <a:noFill/>
          <a:ln>
            <a:noFill/>
          </a:ln>
        </p:spPr>
      </p:pic>
      <p:sp>
        <p:nvSpPr>
          <p:cNvPr id="3" name="TextBox 2">
            <a:extLst>
              <a:ext uri="{FF2B5EF4-FFF2-40B4-BE49-F238E27FC236}">
                <a16:creationId xmlns:a16="http://schemas.microsoft.com/office/drawing/2014/main" id="{0EC0F03C-859B-44CC-9CBA-41A8C9D591D7}"/>
              </a:ext>
            </a:extLst>
          </p:cNvPr>
          <p:cNvSpPr txBox="1"/>
          <p:nvPr/>
        </p:nvSpPr>
        <p:spPr>
          <a:xfrm>
            <a:off x="977888" y="893618"/>
            <a:ext cx="7188223" cy="3714030"/>
          </a:xfrm>
          <a:prstGeom prst="rect">
            <a:avLst/>
          </a:prstGeom>
          <a:noFill/>
        </p:spPr>
        <p:txBody>
          <a:bodyPr wrap="square" rtlCol="0">
            <a:spAutoFit/>
          </a:bodyPr>
          <a:lstStyle/>
          <a:p>
            <a:pPr marL="285750" indent="-285750">
              <a:lnSpc>
                <a:spcPct val="200000"/>
              </a:lnSpc>
              <a:buClr>
                <a:schemeClr val="bg1"/>
              </a:buClr>
              <a:buFont typeface="Arial" panose="020B0604020202020204" pitchFamily="34" charset="0"/>
              <a:buChar char="•"/>
            </a:pPr>
            <a:r>
              <a:rPr lang="en-IN" sz="1500" dirty="0">
                <a:solidFill>
                  <a:schemeClr val="bg1"/>
                </a:solidFill>
              </a:rPr>
              <a:t>In the term, Internet of Things, “Thing” refers to any object. </a:t>
            </a:r>
            <a:r>
              <a:rPr lang="en-IN" sz="1500" dirty="0" err="1">
                <a:solidFill>
                  <a:schemeClr val="bg1"/>
                </a:solidFill>
              </a:rPr>
              <a:t>Eg</a:t>
            </a:r>
            <a:r>
              <a:rPr lang="en-IN" sz="1500" dirty="0">
                <a:solidFill>
                  <a:schemeClr val="bg1"/>
                </a:solidFill>
              </a:rPr>
              <a:t>: Table, fan, computer, phones, TV, AC, etc. </a:t>
            </a:r>
          </a:p>
          <a:p>
            <a:pPr marL="285750" indent="-285750">
              <a:lnSpc>
                <a:spcPct val="200000"/>
              </a:lnSpc>
              <a:buClr>
                <a:schemeClr val="bg1"/>
              </a:buClr>
              <a:buFont typeface="Arial" panose="020B0604020202020204" pitchFamily="34" charset="0"/>
              <a:buChar char="•"/>
            </a:pPr>
            <a:r>
              <a:rPr lang="en-IN" sz="1500" b="1" dirty="0">
                <a:solidFill>
                  <a:schemeClr val="accent6">
                    <a:lumMod val="40000"/>
                    <a:lumOff val="60000"/>
                  </a:schemeClr>
                </a:solidFill>
              </a:rPr>
              <a:t>What about Sensors?</a:t>
            </a:r>
            <a:r>
              <a:rPr lang="en-IN" sz="1500" dirty="0">
                <a:solidFill>
                  <a:schemeClr val="bg1"/>
                </a:solidFill>
              </a:rPr>
              <a:t> Anything and Everything that connects to the Internet is a part of IoT. An object may or may not have a sensor.</a:t>
            </a:r>
          </a:p>
          <a:p>
            <a:pPr marL="285750" indent="-285750">
              <a:lnSpc>
                <a:spcPct val="200000"/>
              </a:lnSpc>
              <a:buClr>
                <a:schemeClr val="bg1"/>
              </a:buClr>
              <a:buFont typeface="Arial" panose="020B0604020202020204" pitchFamily="34" charset="0"/>
              <a:buChar char="•"/>
            </a:pPr>
            <a:r>
              <a:rPr lang="en-IN" sz="1500" b="1" dirty="0">
                <a:solidFill>
                  <a:schemeClr val="accent6">
                    <a:lumMod val="40000"/>
                    <a:lumOff val="60000"/>
                  </a:schemeClr>
                </a:solidFill>
              </a:rPr>
              <a:t>Need of Internet?</a:t>
            </a:r>
            <a:r>
              <a:rPr lang="en-IN" sz="1500" dirty="0">
                <a:solidFill>
                  <a:schemeClr val="bg1"/>
                </a:solidFill>
              </a:rPr>
              <a:t> Connect every device with each other (inter-connect), to make a mesh of Connectivity among devices as well.</a:t>
            </a:r>
          </a:p>
          <a:p>
            <a:pPr marL="285750" indent="-285750">
              <a:lnSpc>
                <a:spcPct val="200000"/>
              </a:lnSpc>
              <a:buClr>
                <a:schemeClr val="bg1"/>
              </a:buClr>
              <a:buFont typeface="Arial" panose="020B0604020202020204" pitchFamily="34" charset="0"/>
              <a:buChar char="•"/>
            </a:pPr>
            <a:r>
              <a:rPr lang="en-IN" sz="1500" dirty="0">
                <a:solidFill>
                  <a:schemeClr val="bg1"/>
                </a:solidFill>
              </a:rPr>
              <a:t>In IoT, things need not be connected with cloud. They could form an IoT, even if it is running locally (LAN).</a:t>
            </a:r>
          </a:p>
        </p:txBody>
      </p:sp>
    </p:spTree>
    <p:extLst>
      <p:ext uri="{BB962C8B-B14F-4D97-AF65-F5344CB8AC3E}">
        <p14:creationId xmlns:p14="http://schemas.microsoft.com/office/powerpoint/2010/main" val="77585118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4" name="Google Shape;54;p13"/>
          <p:cNvPicPr preferRelativeResize="0"/>
          <p:nvPr/>
        </p:nvPicPr>
        <p:blipFill>
          <a:blip r:embed="rId3">
            <a:alphaModFix/>
          </a:blip>
          <a:stretch>
            <a:fillRect/>
          </a:stretch>
        </p:blipFill>
        <p:spPr>
          <a:xfrm>
            <a:off x="0" y="-5"/>
            <a:ext cx="9144000" cy="5143505"/>
          </a:xfrm>
          <a:prstGeom prst="rect">
            <a:avLst/>
          </a:prstGeom>
          <a:noFill/>
          <a:ln>
            <a:noFill/>
          </a:ln>
        </p:spPr>
      </p:pic>
      <p:sp>
        <p:nvSpPr>
          <p:cNvPr id="3" name="TextBox 2">
            <a:extLst>
              <a:ext uri="{FF2B5EF4-FFF2-40B4-BE49-F238E27FC236}">
                <a16:creationId xmlns:a16="http://schemas.microsoft.com/office/drawing/2014/main" id="{34BADA05-14F9-44C9-AC97-E3DF1C55D9B7}"/>
              </a:ext>
            </a:extLst>
          </p:cNvPr>
          <p:cNvSpPr txBox="1"/>
          <p:nvPr/>
        </p:nvSpPr>
        <p:spPr>
          <a:xfrm>
            <a:off x="1857049" y="327102"/>
            <a:ext cx="5429902" cy="523220"/>
          </a:xfrm>
          <a:prstGeom prst="rect">
            <a:avLst/>
          </a:prstGeom>
          <a:noFill/>
        </p:spPr>
        <p:txBody>
          <a:bodyPr wrap="square" rtlCol="0">
            <a:spAutoFit/>
          </a:bodyPr>
          <a:lstStyle/>
          <a:p>
            <a:pPr algn="ctr"/>
            <a:r>
              <a:rPr lang="en-US" sz="2800" dirty="0">
                <a:solidFill>
                  <a:schemeClr val="bg1"/>
                </a:solidFill>
                <a:latin typeface="Amasis MT Pro Medium" panose="020B0604020202020204" pitchFamily="18" charset="0"/>
              </a:rPr>
              <a:t>Device Communication</a:t>
            </a:r>
            <a:endParaRPr lang="en-IN" sz="2800" dirty="0">
              <a:solidFill>
                <a:schemeClr val="bg1"/>
              </a:solidFill>
              <a:latin typeface="Amasis MT Pro Medium" panose="020B0604020202020204" pitchFamily="18" charset="0"/>
            </a:endParaRPr>
          </a:p>
        </p:txBody>
      </p:sp>
      <p:sp>
        <p:nvSpPr>
          <p:cNvPr id="4" name="TextBox 3">
            <a:extLst>
              <a:ext uri="{FF2B5EF4-FFF2-40B4-BE49-F238E27FC236}">
                <a16:creationId xmlns:a16="http://schemas.microsoft.com/office/drawing/2014/main" id="{D78C91CF-6D3F-4FFC-ACD8-9B603F2C9FEA}"/>
              </a:ext>
            </a:extLst>
          </p:cNvPr>
          <p:cNvSpPr txBox="1"/>
          <p:nvPr/>
        </p:nvSpPr>
        <p:spPr>
          <a:xfrm>
            <a:off x="805544" y="1177424"/>
            <a:ext cx="7660276" cy="3241913"/>
          </a:xfrm>
          <a:prstGeom prst="rect">
            <a:avLst/>
          </a:prstGeom>
          <a:noFill/>
        </p:spPr>
        <p:txBody>
          <a:bodyPr wrap="square">
            <a:spAutoFit/>
          </a:bodyPr>
          <a:lstStyle/>
          <a:p>
            <a:pPr marL="342900" indent="-342900">
              <a:spcBef>
                <a:spcPts val="200"/>
              </a:spcBef>
              <a:buClr>
                <a:schemeClr val="bg1"/>
              </a:buClr>
              <a:buFont typeface="+mj-lt"/>
              <a:buAutoNum type="arabicPeriod"/>
            </a:pPr>
            <a:r>
              <a:rPr lang="en-IN" sz="1800" b="1" u="sng" dirty="0">
                <a:solidFill>
                  <a:schemeClr val="accent6">
                    <a:lumMod val="40000"/>
                    <a:lumOff val="60000"/>
                  </a:schemeClr>
                </a:solidFill>
                <a:effectLst/>
                <a:latin typeface="Calibri" panose="020F0502020204030204" pitchFamily="34" charset="0"/>
                <a:ea typeface="Calibri" panose="020F0502020204030204" pitchFamily="34" charset="0"/>
                <a:cs typeface="Times New Roman" panose="02020603050405020304" pitchFamily="18" charset="0"/>
              </a:rPr>
              <a:t>Serial Communication</a:t>
            </a:r>
            <a:r>
              <a:rPr lang="en-IN" sz="1800" b="1" dirty="0">
                <a:solidFill>
                  <a:schemeClr val="accent6">
                    <a:lumMod val="40000"/>
                    <a:lumOff val="60000"/>
                  </a:schemeClr>
                </a:solidFill>
                <a:effectLst/>
                <a:latin typeface="Calibri" panose="020F0502020204030204" pitchFamily="34" charset="0"/>
                <a:ea typeface="Calibri" panose="020F0502020204030204" pitchFamily="34" charset="0"/>
                <a:cs typeface="Times New Roman" panose="02020603050405020304" pitchFamily="18" charset="0"/>
              </a:rPr>
              <a:t> </a:t>
            </a:r>
            <a:r>
              <a:rPr lang="en-IN" sz="18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a:solidFill>
                  <a:schemeClr val="bg1"/>
                </a:solidFill>
                <a:latin typeface="Calibri" panose="020F0502020204030204" pitchFamily="34" charset="0"/>
                <a:cs typeface="Calibri" panose="020F0502020204030204" pitchFamily="34" charset="0"/>
              </a:rPr>
              <a:t>Uses one or two transmission lines to send and receive data, and that data is continuously sent and received one bit at a time.</a:t>
            </a:r>
            <a:endParaRPr lang="en-IN" sz="1800" b="1" dirty="0">
              <a:solidFill>
                <a:schemeClr val="bg1"/>
              </a:solidFill>
              <a:latin typeface="Calibri" panose="020F0502020204030204" pitchFamily="34" charset="0"/>
              <a:cs typeface="Calibri" panose="020F0502020204030204" pitchFamily="34" charset="0"/>
            </a:endParaRPr>
          </a:p>
          <a:p>
            <a:pPr marL="342900" indent="-342900">
              <a:spcBef>
                <a:spcPts val="200"/>
              </a:spcBef>
              <a:buClr>
                <a:schemeClr val="bg1"/>
              </a:buClr>
              <a:buFont typeface="+mj-lt"/>
              <a:buAutoNum type="arabicPeriod"/>
            </a:pPr>
            <a:endParaRPr lang="en-IN" sz="1800" b="1"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pPr marL="342900" indent="-342900">
              <a:spcBef>
                <a:spcPts val="200"/>
              </a:spcBef>
              <a:buClr>
                <a:schemeClr val="bg1"/>
              </a:buClr>
              <a:buFont typeface="+mj-lt"/>
              <a:buAutoNum type="arabicPeriod"/>
            </a:pPr>
            <a:r>
              <a:rPr lang="en-IN" sz="1800" b="1" u="sng" dirty="0">
                <a:solidFill>
                  <a:schemeClr val="accent6">
                    <a:lumMod val="40000"/>
                    <a:lumOff val="60000"/>
                  </a:schemeClr>
                </a:solidFill>
                <a:latin typeface="Calibri" panose="020F0502020204030204" pitchFamily="34" charset="0"/>
                <a:ea typeface="Calibri" panose="020F0502020204030204" pitchFamily="34" charset="0"/>
                <a:cs typeface="Times New Roman" panose="02020603050405020304" pitchFamily="18" charset="0"/>
              </a:rPr>
              <a:t>SPI Communication</a:t>
            </a:r>
            <a:r>
              <a:rPr lang="en-IN" sz="1800" b="1" dirty="0">
                <a:solidFill>
                  <a:schemeClr val="accent6">
                    <a:lumMod val="40000"/>
                    <a:lumOff val="60000"/>
                  </a:schemeClr>
                </a:solidFill>
                <a:latin typeface="Calibri" panose="020F0502020204030204" pitchFamily="34" charset="0"/>
                <a:ea typeface="Calibri" panose="020F0502020204030204" pitchFamily="34" charset="0"/>
                <a:cs typeface="Times New Roman" panose="02020603050405020304" pitchFamily="18" charset="0"/>
              </a:rPr>
              <a:t> </a:t>
            </a:r>
            <a:r>
              <a:rPr lang="en-IN" sz="1800" b="1" dirty="0">
                <a:solidFill>
                  <a:schemeClr val="bg1"/>
                </a:solidFill>
                <a:latin typeface="Calibri" panose="020F0502020204030204" pitchFamily="34" charset="0"/>
                <a:ea typeface="Calibri" panose="020F0502020204030204" pitchFamily="34" charset="0"/>
                <a:cs typeface="Times New Roman" panose="02020603050405020304" pitchFamily="18" charset="0"/>
              </a:rPr>
              <a:t>- </a:t>
            </a:r>
            <a:r>
              <a:rPr lang="en-US" sz="1800" dirty="0">
                <a:solidFill>
                  <a:schemeClr val="bg1"/>
                </a:solidFill>
                <a:latin typeface="Calibri" panose="020F0502020204030204" pitchFamily="34" charset="0"/>
                <a:cs typeface="Calibri" panose="020F0502020204030204" pitchFamily="34" charset="0"/>
              </a:rPr>
              <a:t>Devices are in a master-slave relationship. The master is the controlling device (usually a microcontroller), while the slave (usually a sensor, display, or memory chip) takes instruction from the master. </a:t>
            </a:r>
            <a:endParaRPr lang="en-IN" sz="1800" b="1"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pPr marL="342900" indent="-342900">
              <a:spcBef>
                <a:spcPts val="200"/>
              </a:spcBef>
              <a:buClr>
                <a:schemeClr val="bg1"/>
              </a:buClr>
              <a:buFont typeface="+mj-lt"/>
              <a:buAutoNum type="arabicPeriod"/>
            </a:pPr>
            <a:endParaRPr lang="en-IN" sz="1800" b="1"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pPr marL="342900" indent="-342900">
              <a:spcBef>
                <a:spcPts val="200"/>
              </a:spcBef>
              <a:buClr>
                <a:schemeClr val="bg1"/>
              </a:buClr>
              <a:buFont typeface="+mj-lt"/>
              <a:buAutoNum type="arabicPeriod"/>
            </a:pPr>
            <a:r>
              <a:rPr lang="en-IN" sz="1800" b="1" u="sng" dirty="0">
                <a:solidFill>
                  <a:schemeClr val="accent6">
                    <a:lumMod val="40000"/>
                    <a:lumOff val="60000"/>
                  </a:schemeClr>
                </a:solidFill>
                <a:latin typeface="Calibri" panose="020F0502020204030204" pitchFamily="34" charset="0"/>
                <a:ea typeface="Calibri" panose="020F0502020204030204" pitchFamily="34" charset="0"/>
                <a:cs typeface="Times New Roman" panose="02020603050405020304" pitchFamily="18" charset="0"/>
              </a:rPr>
              <a:t>I2C Communication</a:t>
            </a:r>
            <a:r>
              <a:rPr lang="en-IN" sz="1800" b="1" dirty="0">
                <a:solidFill>
                  <a:schemeClr val="accent6">
                    <a:lumMod val="40000"/>
                    <a:lumOff val="60000"/>
                  </a:schemeClr>
                </a:solidFill>
                <a:latin typeface="Calibri" panose="020F0502020204030204" pitchFamily="34" charset="0"/>
                <a:ea typeface="Calibri" panose="020F0502020204030204" pitchFamily="34" charset="0"/>
                <a:cs typeface="Times New Roman" panose="02020603050405020304" pitchFamily="18" charset="0"/>
              </a:rPr>
              <a:t> </a:t>
            </a:r>
            <a:r>
              <a:rPr lang="en-IN" sz="1800" b="1" dirty="0">
                <a:solidFill>
                  <a:schemeClr val="bg1"/>
                </a:solidFill>
                <a:latin typeface="Calibri" panose="020F0502020204030204" pitchFamily="34" charset="0"/>
                <a:ea typeface="Calibri" panose="020F0502020204030204" pitchFamily="34" charset="0"/>
                <a:cs typeface="Times New Roman" panose="02020603050405020304" pitchFamily="18" charset="0"/>
              </a:rPr>
              <a:t>- </a:t>
            </a:r>
            <a:r>
              <a:rPr lang="en-US" sz="1800" dirty="0">
                <a:solidFill>
                  <a:schemeClr val="bg1"/>
                </a:solidFill>
                <a:latin typeface="Calibri" panose="020F0502020204030204" pitchFamily="34" charset="0"/>
                <a:ea typeface="Calibri" panose="020F0502020204030204" pitchFamily="34" charset="0"/>
                <a:cs typeface="Times New Roman" panose="02020603050405020304" pitchFamily="18" charset="0"/>
              </a:rPr>
              <a:t>I</a:t>
            </a:r>
            <a:r>
              <a:rPr lang="en-US" sz="1800" dirty="0">
                <a:solidFill>
                  <a:schemeClr val="bg1"/>
                </a:solidFill>
                <a:latin typeface="Calibri" panose="020F0502020204030204" pitchFamily="34" charset="0"/>
                <a:cs typeface="Calibri" panose="020F0502020204030204" pitchFamily="34" charset="0"/>
              </a:rPr>
              <a:t>2C combines the best features of SPI and UARTs. You can connect multiple slaves to a single master (like SPI) and you can have multiple masters controlling single, or multiple slaves.</a:t>
            </a:r>
            <a:endParaRPr lang="en-IN" sz="1800" b="1" dirty="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22636419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4" name="Google Shape;54;p13"/>
          <p:cNvPicPr preferRelativeResize="0"/>
          <p:nvPr/>
        </p:nvPicPr>
        <p:blipFill>
          <a:blip r:embed="rId3">
            <a:alphaModFix/>
          </a:blip>
          <a:stretch>
            <a:fillRect/>
          </a:stretch>
        </p:blipFill>
        <p:spPr>
          <a:xfrm>
            <a:off x="0" y="-5"/>
            <a:ext cx="9144000" cy="5143505"/>
          </a:xfrm>
          <a:prstGeom prst="rect">
            <a:avLst/>
          </a:prstGeom>
          <a:noFill/>
          <a:ln>
            <a:noFill/>
          </a:ln>
        </p:spPr>
      </p:pic>
      <p:sp>
        <p:nvSpPr>
          <p:cNvPr id="3" name="TextBox 2">
            <a:extLst>
              <a:ext uri="{FF2B5EF4-FFF2-40B4-BE49-F238E27FC236}">
                <a16:creationId xmlns:a16="http://schemas.microsoft.com/office/drawing/2014/main" id="{34BADA05-14F9-44C9-AC97-E3DF1C55D9B7}"/>
              </a:ext>
            </a:extLst>
          </p:cNvPr>
          <p:cNvSpPr txBox="1"/>
          <p:nvPr/>
        </p:nvSpPr>
        <p:spPr>
          <a:xfrm>
            <a:off x="1857049" y="2206702"/>
            <a:ext cx="5429902" cy="707886"/>
          </a:xfrm>
          <a:prstGeom prst="rect">
            <a:avLst/>
          </a:prstGeom>
          <a:noFill/>
        </p:spPr>
        <p:txBody>
          <a:bodyPr wrap="square" rtlCol="0">
            <a:spAutoFit/>
          </a:bodyPr>
          <a:lstStyle/>
          <a:p>
            <a:pPr algn="ctr"/>
            <a:r>
              <a:rPr lang="en-US" sz="4000" dirty="0">
                <a:solidFill>
                  <a:schemeClr val="bg1"/>
                </a:solidFill>
                <a:latin typeface="Amasis MT Pro Medium" panose="020B0604020202020204" pitchFamily="18" charset="0"/>
              </a:rPr>
              <a:t>What is ESP32?</a:t>
            </a:r>
            <a:endParaRPr lang="en-IN" sz="4000" dirty="0">
              <a:solidFill>
                <a:schemeClr val="bg1"/>
              </a:solidFill>
              <a:latin typeface="Amasis MT Pro Medium" panose="020B0604020202020204" pitchFamily="18" charset="0"/>
            </a:endParaRPr>
          </a:p>
        </p:txBody>
      </p:sp>
    </p:spTree>
    <p:extLst>
      <p:ext uri="{BB962C8B-B14F-4D97-AF65-F5344CB8AC3E}">
        <p14:creationId xmlns:p14="http://schemas.microsoft.com/office/powerpoint/2010/main" val="419317761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4" name="Google Shape;54;p13"/>
          <p:cNvPicPr preferRelativeResize="0"/>
          <p:nvPr/>
        </p:nvPicPr>
        <p:blipFill>
          <a:blip r:embed="rId3">
            <a:alphaModFix/>
          </a:blip>
          <a:stretch>
            <a:fillRect/>
          </a:stretch>
        </p:blipFill>
        <p:spPr>
          <a:xfrm>
            <a:off x="0" y="-5"/>
            <a:ext cx="9144000" cy="5143505"/>
          </a:xfrm>
          <a:prstGeom prst="rect">
            <a:avLst/>
          </a:prstGeom>
          <a:noFill/>
          <a:ln>
            <a:noFill/>
          </a:ln>
        </p:spPr>
      </p:pic>
      <p:sp>
        <p:nvSpPr>
          <p:cNvPr id="3" name="TextBox 2">
            <a:extLst>
              <a:ext uri="{FF2B5EF4-FFF2-40B4-BE49-F238E27FC236}">
                <a16:creationId xmlns:a16="http://schemas.microsoft.com/office/drawing/2014/main" id="{34BADA05-14F9-44C9-AC97-E3DF1C55D9B7}"/>
              </a:ext>
            </a:extLst>
          </p:cNvPr>
          <p:cNvSpPr txBox="1"/>
          <p:nvPr/>
        </p:nvSpPr>
        <p:spPr>
          <a:xfrm>
            <a:off x="1857049" y="428702"/>
            <a:ext cx="5429902" cy="523220"/>
          </a:xfrm>
          <a:prstGeom prst="rect">
            <a:avLst/>
          </a:prstGeom>
          <a:noFill/>
        </p:spPr>
        <p:txBody>
          <a:bodyPr wrap="square" rtlCol="0">
            <a:spAutoFit/>
          </a:bodyPr>
          <a:lstStyle/>
          <a:p>
            <a:pPr algn="ctr"/>
            <a:r>
              <a:rPr lang="en-US" sz="2800" dirty="0" err="1">
                <a:solidFill>
                  <a:schemeClr val="bg1"/>
                </a:solidFill>
                <a:latin typeface="Amasis MT Pro Medium" panose="020B0604020202020204" pitchFamily="18" charset="0"/>
              </a:rPr>
              <a:t>Espressif</a:t>
            </a:r>
            <a:r>
              <a:rPr lang="en-US" sz="2800" dirty="0">
                <a:solidFill>
                  <a:schemeClr val="bg1"/>
                </a:solidFill>
                <a:latin typeface="Amasis MT Pro Medium" panose="020B0604020202020204" pitchFamily="18" charset="0"/>
              </a:rPr>
              <a:t> - 32</a:t>
            </a:r>
            <a:endParaRPr lang="en-IN" sz="2800" dirty="0">
              <a:solidFill>
                <a:schemeClr val="bg1"/>
              </a:solidFill>
              <a:latin typeface="Amasis MT Pro Medium" panose="020B0604020202020204" pitchFamily="18" charset="0"/>
            </a:endParaRPr>
          </a:p>
        </p:txBody>
      </p:sp>
      <p:sp>
        <p:nvSpPr>
          <p:cNvPr id="5" name="TextBox 4">
            <a:extLst>
              <a:ext uri="{FF2B5EF4-FFF2-40B4-BE49-F238E27FC236}">
                <a16:creationId xmlns:a16="http://schemas.microsoft.com/office/drawing/2014/main" id="{01179068-C7A6-47AE-8205-885D69B61296}"/>
              </a:ext>
            </a:extLst>
          </p:cNvPr>
          <p:cNvSpPr txBox="1"/>
          <p:nvPr/>
        </p:nvSpPr>
        <p:spPr>
          <a:xfrm>
            <a:off x="1087011" y="1153887"/>
            <a:ext cx="6424131" cy="2800767"/>
          </a:xfrm>
          <a:prstGeom prst="rect">
            <a:avLst/>
          </a:prstGeom>
          <a:noFill/>
        </p:spPr>
        <p:txBody>
          <a:bodyPr wrap="square">
            <a:spAutoFit/>
          </a:bodyPr>
          <a:lstStyle/>
          <a:p>
            <a:r>
              <a:rPr lang="en-US" sz="1600" dirty="0">
                <a:solidFill>
                  <a:schemeClr val="bg1"/>
                </a:solidFill>
                <a:latin typeface="Calibri" panose="020F0502020204030204" pitchFamily="34" charset="0"/>
                <a:cs typeface="Calibri" panose="020F0502020204030204" pitchFamily="34" charset="0"/>
              </a:rPr>
              <a:t>ESP32 is a system on a chip that integrates the following features:</a:t>
            </a:r>
          </a:p>
          <a:p>
            <a:endParaRPr lang="en-US" sz="1600" dirty="0">
              <a:solidFill>
                <a:schemeClr val="bg1"/>
              </a:solidFill>
              <a:latin typeface="Calibri" panose="020F0502020204030204" pitchFamily="34" charset="0"/>
              <a:cs typeface="Calibri" panose="020F0502020204030204" pitchFamily="34" charset="0"/>
            </a:endParaRPr>
          </a:p>
          <a:p>
            <a:pPr marL="285750" indent="-285750">
              <a:buClr>
                <a:schemeClr val="bg1"/>
              </a:buClr>
              <a:buFont typeface="Arial" panose="020B0604020202020204" pitchFamily="34" charset="0"/>
              <a:buChar char="•"/>
            </a:pPr>
            <a:r>
              <a:rPr lang="en-US" sz="1600" dirty="0">
                <a:solidFill>
                  <a:schemeClr val="bg1"/>
                </a:solidFill>
                <a:latin typeface="Calibri" panose="020F0502020204030204" pitchFamily="34" charset="0"/>
                <a:cs typeface="Calibri" panose="020F0502020204030204" pitchFamily="34" charset="0"/>
              </a:rPr>
              <a:t>Wi-Fi (2.4 GHz band)</a:t>
            </a:r>
          </a:p>
          <a:p>
            <a:pPr marL="285750" indent="-285750">
              <a:buClr>
                <a:schemeClr val="bg1"/>
              </a:buClr>
              <a:buFont typeface="Arial" panose="020B0604020202020204" pitchFamily="34" charset="0"/>
              <a:buChar char="•"/>
            </a:pPr>
            <a:r>
              <a:rPr lang="en-US" sz="1600" dirty="0">
                <a:solidFill>
                  <a:schemeClr val="bg1"/>
                </a:solidFill>
                <a:latin typeface="Calibri" panose="020F0502020204030204" pitchFamily="34" charset="0"/>
                <a:cs typeface="Calibri" panose="020F0502020204030204" pitchFamily="34" charset="0"/>
              </a:rPr>
              <a:t>Bluetooth</a:t>
            </a:r>
          </a:p>
          <a:p>
            <a:pPr marL="285750" indent="-285750">
              <a:buClr>
                <a:schemeClr val="bg1"/>
              </a:buClr>
              <a:buFont typeface="Arial" panose="020B0604020202020204" pitchFamily="34" charset="0"/>
              <a:buChar char="•"/>
            </a:pPr>
            <a:r>
              <a:rPr lang="en-US" sz="1600" dirty="0">
                <a:solidFill>
                  <a:schemeClr val="bg1"/>
                </a:solidFill>
                <a:latin typeface="Calibri" panose="020F0502020204030204" pitchFamily="34" charset="0"/>
                <a:cs typeface="Calibri" panose="020F0502020204030204" pitchFamily="34" charset="0"/>
              </a:rPr>
              <a:t>Dual high performance </a:t>
            </a:r>
            <a:r>
              <a:rPr lang="en-US" sz="1600" dirty="0" err="1">
                <a:solidFill>
                  <a:schemeClr val="bg1"/>
                </a:solidFill>
                <a:latin typeface="Calibri" panose="020F0502020204030204" pitchFamily="34" charset="0"/>
                <a:cs typeface="Calibri" panose="020F0502020204030204" pitchFamily="34" charset="0"/>
              </a:rPr>
              <a:t>Xtensa</a:t>
            </a:r>
            <a:r>
              <a:rPr lang="en-US" sz="1600" dirty="0">
                <a:solidFill>
                  <a:schemeClr val="bg1"/>
                </a:solidFill>
                <a:latin typeface="Calibri" panose="020F0502020204030204" pitchFamily="34" charset="0"/>
                <a:cs typeface="Calibri" panose="020F0502020204030204" pitchFamily="34" charset="0"/>
              </a:rPr>
              <a:t>® 32-bit LX6 CPU cores</a:t>
            </a:r>
          </a:p>
          <a:p>
            <a:pPr marL="285750" indent="-285750">
              <a:buClr>
                <a:schemeClr val="bg1"/>
              </a:buClr>
              <a:buFont typeface="Arial" panose="020B0604020202020204" pitchFamily="34" charset="0"/>
              <a:buChar char="•"/>
            </a:pPr>
            <a:r>
              <a:rPr lang="en-US" sz="1600" dirty="0">
                <a:solidFill>
                  <a:schemeClr val="bg1"/>
                </a:solidFill>
                <a:latin typeface="Calibri" panose="020F0502020204030204" pitchFamily="34" charset="0"/>
                <a:cs typeface="Calibri" panose="020F0502020204030204" pitchFamily="34" charset="0"/>
              </a:rPr>
              <a:t>Ultra Low Power co-processor</a:t>
            </a:r>
          </a:p>
          <a:p>
            <a:pPr marL="285750" indent="-285750">
              <a:buClr>
                <a:schemeClr val="bg1"/>
              </a:buClr>
              <a:buFont typeface="Arial" panose="020B0604020202020204" pitchFamily="34" charset="0"/>
              <a:buChar char="•"/>
            </a:pPr>
            <a:r>
              <a:rPr lang="en-US" sz="1600" dirty="0">
                <a:solidFill>
                  <a:schemeClr val="bg1"/>
                </a:solidFill>
                <a:latin typeface="Calibri" panose="020F0502020204030204" pitchFamily="34" charset="0"/>
                <a:cs typeface="Calibri" panose="020F0502020204030204" pitchFamily="34" charset="0"/>
              </a:rPr>
              <a:t>Multiple peripherals</a:t>
            </a:r>
          </a:p>
          <a:p>
            <a:pPr marL="285750" indent="-285750">
              <a:buClr>
                <a:schemeClr val="bg1"/>
              </a:buClr>
              <a:buFont typeface="Arial" panose="020B0604020202020204" pitchFamily="34" charset="0"/>
              <a:buChar char="•"/>
            </a:pPr>
            <a:endParaRPr lang="en-US" sz="1600" dirty="0">
              <a:solidFill>
                <a:schemeClr val="bg1"/>
              </a:solidFill>
              <a:latin typeface="Calibri" panose="020F0502020204030204" pitchFamily="34" charset="0"/>
              <a:cs typeface="Calibri" panose="020F0502020204030204" pitchFamily="34" charset="0"/>
            </a:endParaRPr>
          </a:p>
          <a:p>
            <a:pPr>
              <a:buClr>
                <a:schemeClr val="bg1"/>
              </a:buClr>
            </a:pPr>
            <a:r>
              <a:rPr lang="en-US" sz="1600" dirty="0">
                <a:solidFill>
                  <a:schemeClr val="bg1"/>
                </a:solidFill>
                <a:latin typeface="Calibri" panose="020F0502020204030204" pitchFamily="34" charset="0"/>
                <a:cs typeface="Calibri" panose="020F0502020204030204" pitchFamily="34" charset="0"/>
              </a:rPr>
              <a:t>ESP32 provides a robust, highly integrated platform, which helps meet the continuous demands for efficient </a:t>
            </a:r>
            <a:r>
              <a:rPr lang="en-US" sz="1600" dirty="0">
                <a:solidFill>
                  <a:schemeClr val="accent6">
                    <a:lumMod val="40000"/>
                    <a:lumOff val="60000"/>
                  </a:schemeClr>
                </a:solidFill>
                <a:latin typeface="Calibri" panose="020F0502020204030204" pitchFamily="34" charset="0"/>
                <a:cs typeface="Calibri" panose="020F0502020204030204" pitchFamily="34" charset="0"/>
              </a:rPr>
              <a:t>power</a:t>
            </a:r>
            <a:r>
              <a:rPr lang="en-US" sz="1600" dirty="0">
                <a:solidFill>
                  <a:schemeClr val="bg1"/>
                </a:solidFill>
                <a:latin typeface="Calibri" panose="020F0502020204030204" pitchFamily="34" charset="0"/>
                <a:cs typeface="Calibri" panose="020F0502020204030204" pitchFamily="34" charset="0"/>
              </a:rPr>
              <a:t> usage, </a:t>
            </a:r>
            <a:r>
              <a:rPr lang="en-US" sz="1600" dirty="0">
                <a:solidFill>
                  <a:schemeClr val="accent6">
                    <a:lumMod val="40000"/>
                    <a:lumOff val="60000"/>
                  </a:schemeClr>
                </a:solidFill>
                <a:latin typeface="Calibri" panose="020F0502020204030204" pitchFamily="34" charset="0"/>
                <a:cs typeface="Calibri" panose="020F0502020204030204" pitchFamily="34" charset="0"/>
              </a:rPr>
              <a:t>compact</a:t>
            </a:r>
            <a:r>
              <a:rPr lang="en-US" sz="1600" dirty="0">
                <a:solidFill>
                  <a:schemeClr val="bg1"/>
                </a:solidFill>
                <a:latin typeface="Calibri" panose="020F0502020204030204" pitchFamily="34" charset="0"/>
                <a:cs typeface="Calibri" panose="020F0502020204030204" pitchFamily="34" charset="0"/>
              </a:rPr>
              <a:t> design, </a:t>
            </a:r>
            <a:r>
              <a:rPr lang="en-US" sz="1600" dirty="0">
                <a:solidFill>
                  <a:schemeClr val="accent6">
                    <a:lumMod val="40000"/>
                    <a:lumOff val="60000"/>
                  </a:schemeClr>
                </a:solidFill>
                <a:latin typeface="Calibri" panose="020F0502020204030204" pitchFamily="34" charset="0"/>
                <a:cs typeface="Calibri" panose="020F0502020204030204" pitchFamily="34" charset="0"/>
              </a:rPr>
              <a:t>security</a:t>
            </a:r>
            <a:r>
              <a:rPr lang="en-US" sz="1600" dirty="0">
                <a:solidFill>
                  <a:schemeClr val="bg1"/>
                </a:solidFill>
                <a:latin typeface="Calibri" panose="020F0502020204030204" pitchFamily="34" charset="0"/>
                <a:cs typeface="Calibri" panose="020F0502020204030204" pitchFamily="34" charset="0"/>
              </a:rPr>
              <a:t>, high </a:t>
            </a:r>
            <a:r>
              <a:rPr lang="en-US" sz="1600" dirty="0">
                <a:solidFill>
                  <a:schemeClr val="accent6">
                    <a:lumMod val="40000"/>
                    <a:lumOff val="60000"/>
                  </a:schemeClr>
                </a:solidFill>
                <a:latin typeface="Calibri" panose="020F0502020204030204" pitchFamily="34" charset="0"/>
                <a:cs typeface="Calibri" panose="020F0502020204030204" pitchFamily="34" charset="0"/>
              </a:rPr>
              <a:t>performance</a:t>
            </a:r>
            <a:r>
              <a:rPr lang="en-US" sz="1600" dirty="0">
                <a:solidFill>
                  <a:schemeClr val="bg1"/>
                </a:solidFill>
                <a:latin typeface="Calibri" panose="020F0502020204030204" pitchFamily="34" charset="0"/>
                <a:cs typeface="Calibri" panose="020F0502020204030204" pitchFamily="34" charset="0"/>
              </a:rPr>
              <a:t>, and reliability.</a:t>
            </a:r>
            <a:endParaRPr lang="en-US" sz="1200" dirty="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92784773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4" name="Google Shape;54;p13"/>
          <p:cNvPicPr preferRelativeResize="0"/>
          <p:nvPr/>
        </p:nvPicPr>
        <p:blipFill>
          <a:blip r:embed="rId3">
            <a:alphaModFix/>
          </a:blip>
          <a:stretch>
            <a:fillRect/>
          </a:stretch>
        </p:blipFill>
        <p:spPr>
          <a:xfrm>
            <a:off x="0" y="-5"/>
            <a:ext cx="9144000" cy="5143505"/>
          </a:xfrm>
          <a:prstGeom prst="rect">
            <a:avLst/>
          </a:prstGeom>
          <a:noFill/>
          <a:ln>
            <a:noFill/>
          </a:ln>
        </p:spPr>
      </p:pic>
      <p:sp>
        <p:nvSpPr>
          <p:cNvPr id="3" name="TextBox 2">
            <a:extLst>
              <a:ext uri="{FF2B5EF4-FFF2-40B4-BE49-F238E27FC236}">
                <a16:creationId xmlns:a16="http://schemas.microsoft.com/office/drawing/2014/main" id="{34BADA05-14F9-44C9-AC97-E3DF1C55D9B7}"/>
              </a:ext>
            </a:extLst>
          </p:cNvPr>
          <p:cNvSpPr txBox="1"/>
          <p:nvPr/>
        </p:nvSpPr>
        <p:spPr>
          <a:xfrm>
            <a:off x="1857049" y="428702"/>
            <a:ext cx="5429902" cy="523220"/>
          </a:xfrm>
          <a:prstGeom prst="rect">
            <a:avLst/>
          </a:prstGeom>
          <a:noFill/>
        </p:spPr>
        <p:txBody>
          <a:bodyPr wrap="square" rtlCol="0">
            <a:spAutoFit/>
          </a:bodyPr>
          <a:lstStyle/>
          <a:p>
            <a:pPr algn="ctr"/>
            <a:r>
              <a:rPr lang="en-US" sz="2800" dirty="0">
                <a:solidFill>
                  <a:schemeClr val="bg1"/>
                </a:solidFill>
                <a:latin typeface="Amasis MT Pro Medium" panose="020B0604020202020204" pitchFamily="18" charset="0"/>
              </a:rPr>
              <a:t>ESP32 vs ESP32 Dev Board</a:t>
            </a:r>
            <a:endParaRPr lang="en-IN" sz="2800" dirty="0">
              <a:solidFill>
                <a:schemeClr val="bg1"/>
              </a:solidFill>
              <a:latin typeface="Amasis MT Pro Medium" panose="020B0604020202020204" pitchFamily="18" charset="0"/>
            </a:endParaRPr>
          </a:p>
        </p:txBody>
      </p:sp>
      <p:cxnSp>
        <p:nvCxnSpPr>
          <p:cNvPr id="4" name="Straight Connector 3">
            <a:extLst>
              <a:ext uri="{FF2B5EF4-FFF2-40B4-BE49-F238E27FC236}">
                <a16:creationId xmlns:a16="http://schemas.microsoft.com/office/drawing/2014/main" id="{7C3D8ADB-5782-478B-9402-DFC5BDED34AC}"/>
              </a:ext>
            </a:extLst>
          </p:cNvPr>
          <p:cNvCxnSpPr/>
          <p:nvPr/>
        </p:nvCxnSpPr>
        <p:spPr>
          <a:xfrm>
            <a:off x="4572000" y="1378857"/>
            <a:ext cx="0" cy="277222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5" name="Picture 4" descr="A picture containing text, electronics, circuit&#10;&#10;Description automatically generated">
            <a:extLst>
              <a:ext uri="{FF2B5EF4-FFF2-40B4-BE49-F238E27FC236}">
                <a16:creationId xmlns:a16="http://schemas.microsoft.com/office/drawing/2014/main" id="{BDCDF50B-848F-4631-AE05-8135CD9B5FF3}"/>
              </a:ext>
            </a:extLst>
          </p:cNvPr>
          <p:cNvPicPr>
            <a:picLocks noChangeAspect="1"/>
          </p:cNvPicPr>
          <p:nvPr/>
        </p:nvPicPr>
        <p:blipFill>
          <a:blip r:embed="rId4"/>
          <a:stretch>
            <a:fillRect/>
          </a:stretch>
        </p:blipFill>
        <p:spPr>
          <a:xfrm>
            <a:off x="862916" y="1617420"/>
            <a:ext cx="3018294" cy="2178066"/>
          </a:xfrm>
          <a:prstGeom prst="rect">
            <a:avLst/>
          </a:prstGeom>
        </p:spPr>
      </p:pic>
      <p:pic>
        <p:nvPicPr>
          <p:cNvPr id="7" name="Picture 6" descr="A picture containing electronics, circuit&#10;&#10;Description automatically generated">
            <a:extLst>
              <a:ext uri="{FF2B5EF4-FFF2-40B4-BE49-F238E27FC236}">
                <a16:creationId xmlns:a16="http://schemas.microsoft.com/office/drawing/2014/main" id="{E5949542-37DF-4C99-A897-B00C7E5376C5}"/>
              </a:ext>
            </a:extLst>
          </p:cNvPr>
          <p:cNvPicPr>
            <a:picLocks noChangeAspect="1"/>
          </p:cNvPicPr>
          <p:nvPr/>
        </p:nvPicPr>
        <p:blipFill rotWithShape="1">
          <a:blip r:embed="rId5"/>
          <a:srcRect t="4644" b="15812"/>
          <a:stretch/>
        </p:blipFill>
        <p:spPr>
          <a:xfrm>
            <a:off x="5347257" y="1617420"/>
            <a:ext cx="2738221" cy="2178066"/>
          </a:xfrm>
          <a:prstGeom prst="rect">
            <a:avLst/>
          </a:prstGeom>
        </p:spPr>
      </p:pic>
    </p:spTree>
    <p:extLst>
      <p:ext uri="{BB962C8B-B14F-4D97-AF65-F5344CB8AC3E}">
        <p14:creationId xmlns:p14="http://schemas.microsoft.com/office/powerpoint/2010/main" val="2049133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4" name="Google Shape;54;p13"/>
          <p:cNvPicPr preferRelativeResize="0"/>
          <p:nvPr/>
        </p:nvPicPr>
        <p:blipFill>
          <a:blip r:embed="rId3">
            <a:alphaModFix/>
          </a:blip>
          <a:stretch>
            <a:fillRect/>
          </a:stretch>
        </p:blipFill>
        <p:spPr>
          <a:xfrm>
            <a:off x="0" y="-5"/>
            <a:ext cx="9144000" cy="5143505"/>
          </a:xfrm>
          <a:prstGeom prst="rect">
            <a:avLst/>
          </a:prstGeom>
          <a:noFill/>
          <a:ln>
            <a:noFill/>
          </a:ln>
        </p:spPr>
      </p:pic>
      <p:pic>
        <p:nvPicPr>
          <p:cNvPr id="4" name="Picture 3" descr="Qr code&#10;&#10;Description automatically generated">
            <a:extLst>
              <a:ext uri="{FF2B5EF4-FFF2-40B4-BE49-F238E27FC236}">
                <a16:creationId xmlns:a16="http://schemas.microsoft.com/office/drawing/2014/main" id="{22EAE7F0-A3AC-4AF2-9E2F-20EBE36A5C0B}"/>
              </a:ext>
            </a:extLst>
          </p:cNvPr>
          <p:cNvPicPr>
            <a:picLocks noChangeAspect="1"/>
          </p:cNvPicPr>
          <p:nvPr/>
        </p:nvPicPr>
        <p:blipFill>
          <a:blip r:embed="rId4"/>
          <a:stretch>
            <a:fillRect/>
          </a:stretch>
        </p:blipFill>
        <p:spPr>
          <a:xfrm>
            <a:off x="1208179" y="2033216"/>
            <a:ext cx="2454729" cy="2454729"/>
          </a:xfrm>
          <a:prstGeom prst="rect">
            <a:avLst/>
          </a:prstGeom>
          <a:noFill/>
          <a:effectLst/>
        </p:spPr>
      </p:pic>
      <p:sp>
        <p:nvSpPr>
          <p:cNvPr id="5" name="TextBox 4">
            <a:extLst>
              <a:ext uri="{FF2B5EF4-FFF2-40B4-BE49-F238E27FC236}">
                <a16:creationId xmlns:a16="http://schemas.microsoft.com/office/drawing/2014/main" id="{E12A689D-31FB-417C-B1CE-A7809B1700B1}"/>
              </a:ext>
            </a:extLst>
          </p:cNvPr>
          <p:cNvSpPr txBox="1"/>
          <p:nvPr/>
        </p:nvSpPr>
        <p:spPr>
          <a:xfrm>
            <a:off x="4332513" y="2746981"/>
            <a:ext cx="3918857" cy="707886"/>
          </a:xfrm>
          <a:prstGeom prst="rect">
            <a:avLst/>
          </a:prstGeom>
          <a:noFill/>
        </p:spPr>
        <p:txBody>
          <a:bodyPr wrap="square" rtlCol="0">
            <a:spAutoFit/>
          </a:bodyPr>
          <a:lstStyle/>
          <a:p>
            <a:r>
              <a:rPr lang="en-US" sz="4000" dirty="0">
                <a:solidFill>
                  <a:schemeClr val="accent6">
                    <a:lumMod val="40000"/>
                    <a:lumOff val="60000"/>
                  </a:schemeClr>
                </a:solidFill>
              </a:rPr>
              <a:t>shorturl.at/hlLV7</a:t>
            </a:r>
            <a:endParaRPr lang="en-IN" sz="4000" dirty="0">
              <a:solidFill>
                <a:schemeClr val="accent6">
                  <a:lumMod val="40000"/>
                  <a:lumOff val="60000"/>
                </a:schemeClr>
              </a:solidFill>
            </a:endParaRPr>
          </a:p>
        </p:txBody>
      </p:sp>
      <p:sp>
        <p:nvSpPr>
          <p:cNvPr id="6" name="TextBox 5">
            <a:extLst>
              <a:ext uri="{FF2B5EF4-FFF2-40B4-BE49-F238E27FC236}">
                <a16:creationId xmlns:a16="http://schemas.microsoft.com/office/drawing/2014/main" id="{CE13D32A-0E50-4C58-81D1-DC04A61848D3}"/>
              </a:ext>
            </a:extLst>
          </p:cNvPr>
          <p:cNvSpPr txBox="1"/>
          <p:nvPr/>
        </p:nvSpPr>
        <p:spPr>
          <a:xfrm>
            <a:off x="1250102" y="1065696"/>
            <a:ext cx="6643795" cy="523220"/>
          </a:xfrm>
          <a:prstGeom prst="rect">
            <a:avLst/>
          </a:prstGeom>
          <a:noFill/>
        </p:spPr>
        <p:txBody>
          <a:bodyPr wrap="square" rtlCol="0">
            <a:spAutoFit/>
          </a:bodyPr>
          <a:lstStyle/>
          <a:p>
            <a:pPr algn="ctr"/>
            <a:r>
              <a:rPr lang="en-US" sz="2800" dirty="0">
                <a:solidFill>
                  <a:schemeClr val="bg1"/>
                </a:solidFill>
                <a:latin typeface="Amasis MT Pro Medium" panose="02040604050005020304" pitchFamily="18" charset="0"/>
                <a:ea typeface="Adobe Gothic Std B" panose="020B0800000000000000" pitchFamily="34" charset="-128"/>
              </a:rPr>
              <a:t>Access all Code (Web Server on ESP32)</a:t>
            </a:r>
            <a:endParaRPr lang="en-IN" sz="2800" dirty="0">
              <a:solidFill>
                <a:schemeClr val="bg1"/>
              </a:solidFill>
              <a:latin typeface="Amasis MT Pro Medium" panose="02040604050005020304" pitchFamily="18" charset="0"/>
              <a:ea typeface="Adobe Gothic Std B" panose="020B0800000000000000" pitchFamily="34" charset="-128"/>
            </a:endParaRPr>
          </a:p>
        </p:txBody>
      </p:sp>
    </p:spTree>
    <p:extLst>
      <p:ext uri="{BB962C8B-B14F-4D97-AF65-F5344CB8AC3E}">
        <p14:creationId xmlns:p14="http://schemas.microsoft.com/office/powerpoint/2010/main" val="34756975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4" name="Google Shape;54;p13"/>
          <p:cNvPicPr preferRelativeResize="0"/>
          <p:nvPr/>
        </p:nvPicPr>
        <p:blipFill>
          <a:blip r:embed="rId3">
            <a:alphaModFix/>
          </a:blip>
          <a:stretch>
            <a:fillRect/>
          </a:stretch>
        </p:blipFill>
        <p:spPr>
          <a:xfrm>
            <a:off x="0" y="0"/>
            <a:ext cx="9144000" cy="5143505"/>
          </a:xfrm>
          <a:prstGeom prst="rect">
            <a:avLst/>
          </a:prstGeom>
          <a:noFill/>
          <a:ln>
            <a:noFill/>
          </a:ln>
        </p:spPr>
      </p:pic>
      <p:sp>
        <p:nvSpPr>
          <p:cNvPr id="3" name="TextBox 2">
            <a:extLst>
              <a:ext uri="{FF2B5EF4-FFF2-40B4-BE49-F238E27FC236}">
                <a16:creationId xmlns:a16="http://schemas.microsoft.com/office/drawing/2014/main" id="{42E58A9F-5093-4680-8E32-1C45C19E7F69}"/>
              </a:ext>
            </a:extLst>
          </p:cNvPr>
          <p:cNvSpPr txBox="1"/>
          <p:nvPr/>
        </p:nvSpPr>
        <p:spPr>
          <a:xfrm>
            <a:off x="1944037" y="511162"/>
            <a:ext cx="5255926" cy="646331"/>
          </a:xfrm>
          <a:prstGeom prst="rect">
            <a:avLst/>
          </a:prstGeom>
          <a:noFill/>
        </p:spPr>
        <p:txBody>
          <a:bodyPr wrap="square" rtlCol="0">
            <a:spAutoFit/>
          </a:bodyPr>
          <a:lstStyle/>
          <a:p>
            <a:pPr algn="ctr"/>
            <a:r>
              <a:rPr lang="en-IN" sz="3600" dirty="0">
                <a:solidFill>
                  <a:schemeClr val="bg1"/>
                </a:solidFill>
              </a:rPr>
              <a:t>IoT Platforms</a:t>
            </a:r>
          </a:p>
        </p:txBody>
      </p:sp>
      <p:sp>
        <p:nvSpPr>
          <p:cNvPr id="4" name="TextBox 3">
            <a:extLst>
              <a:ext uri="{FF2B5EF4-FFF2-40B4-BE49-F238E27FC236}">
                <a16:creationId xmlns:a16="http://schemas.microsoft.com/office/drawing/2014/main" id="{41B52E30-00B5-47BB-809F-B12799E3E1F3}"/>
              </a:ext>
            </a:extLst>
          </p:cNvPr>
          <p:cNvSpPr txBox="1"/>
          <p:nvPr/>
        </p:nvSpPr>
        <p:spPr>
          <a:xfrm>
            <a:off x="950688" y="1713693"/>
            <a:ext cx="4536076" cy="2185214"/>
          </a:xfrm>
          <a:prstGeom prst="rect">
            <a:avLst/>
          </a:prstGeom>
          <a:noFill/>
        </p:spPr>
        <p:txBody>
          <a:bodyPr wrap="square">
            <a:spAutoFit/>
          </a:bodyPr>
          <a:lstStyle/>
          <a:p>
            <a:pPr marL="285750" indent="-285750">
              <a:spcBef>
                <a:spcPts val="200"/>
              </a:spcBef>
              <a:buClr>
                <a:schemeClr val="bg1"/>
              </a:buClr>
              <a:buFont typeface="Arial" panose="020B0604020202020204" pitchFamily="34" charset="0"/>
              <a:buChar char="•"/>
            </a:pPr>
            <a:r>
              <a:rPr lang="en-US" sz="1800" dirty="0">
                <a:solidFill>
                  <a:schemeClr val="bg1"/>
                </a:solidFill>
                <a:latin typeface="Calibri" panose="020F0502020204030204" pitchFamily="34" charset="0"/>
                <a:ea typeface="Times New Roman" panose="02020603050405020304" pitchFamily="18" charset="0"/>
                <a:cs typeface="Calibri" panose="020F0502020204030204" pitchFamily="34" charset="0"/>
              </a:rPr>
              <a:t>Blynk IoT</a:t>
            </a:r>
          </a:p>
          <a:p>
            <a:pPr marL="285750" indent="-285750">
              <a:spcBef>
                <a:spcPts val="200"/>
              </a:spcBef>
              <a:buClr>
                <a:schemeClr val="bg1"/>
              </a:buClr>
              <a:buFont typeface="Arial" panose="020B0604020202020204" pitchFamily="34" charset="0"/>
              <a:buChar char="•"/>
            </a:pPr>
            <a:endParaRPr lang="en-US" sz="1800" dirty="0">
              <a:solidFill>
                <a:schemeClr val="bg1"/>
              </a:solidFill>
              <a:effectLst/>
              <a:latin typeface="Calibri" panose="020F0502020204030204" pitchFamily="34" charset="0"/>
              <a:ea typeface="Times New Roman" panose="02020603050405020304" pitchFamily="18" charset="0"/>
              <a:cs typeface="Calibri" panose="020F0502020204030204" pitchFamily="34" charset="0"/>
            </a:endParaRPr>
          </a:p>
          <a:p>
            <a:pPr marL="285750" indent="-285750">
              <a:spcBef>
                <a:spcPts val="200"/>
              </a:spcBef>
              <a:buClr>
                <a:schemeClr val="bg1"/>
              </a:buClr>
              <a:buFont typeface="Arial" panose="020B0604020202020204" pitchFamily="34" charset="0"/>
              <a:buChar char="•"/>
            </a:pPr>
            <a:endParaRPr lang="en-US" sz="1800" dirty="0">
              <a:solidFill>
                <a:schemeClr val="bg1"/>
              </a:solidFill>
              <a:latin typeface="Calibri" panose="020F0502020204030204" pitchFamily="34" charset="0"/>
              <a:ea typeface="Times New Roman" panose="02020603050405020304" pitchFamily="18" charset="0"/>
              <a:cs typeface="Calibri" panose="020F0502020204030204" pitchFamily="34" charset="0"/>
            </a:endParaRPr>
          </a:p>
          <a:p>
            <a:pPr marL="285750" indent="-285750">
              <a:spcBef>
                <a:spcPts val="200"/>
              </a:spcBef>
              <a:buClr>
                <a:schemeClr val="bg1"/>
              </a:buClr>
              <a:buFont typeface="Arial" panose="020B0604020202020204" pitchFamily="34" charset="0"/>
              <a:buChar char="•"/>
            </a:pPr>
            <a:r>
              <a:rPr lang="en-US" sz="1800" dirty="0">
                <a:solidFill>
                  <a:schemeClr val="bg1"/>
                </a:solidFill>
                <a:effectLst/>
                <a:latin typeface="Calibri" panose="020F0502020204030204" pitchFamily="34" charset="0"/>
                <a:ea typeface="Times New Roman" panose="02020603050405020304" pitchFamily="18" charset="0"/>
                <a:cs typeface="Calibri" panose="020F0502020204030204" pitchFamily="34" charset="0"/>
              </a:rPr>
              <a:t>ThingSpeak API</a:t>
            </a:r>
          </a:p>
          <a:p>
            <a:pPr marL="285750" indent="-285750">
              <a:spcBef>
                <a:spcPts val="200"/>
              </a:spcBef>
              <a:buClr>
                <a:schemeClr val="bg1"/>
              </a:buClr>
              <a:buFont typeface="Arial" panose="020B0604020202020204" pitchFamily="34" charset="0"/>
              <a:buChar char="•"/>
            </a:pPr>
            <a:endParaRPr lang="en-US" sz="1800" dirty="0">
              <a:solidFill>
                <a:schemeClr val="bg1"/>
              </a:solidFill>
              <a:latin typeface="Calibri" panose="020F0502020204030204" pitchFamily="34" charset="0"/>
              <a:ea typeface="Times New Roman" panose="02020603050405020304" pitchFamily="18" charset="0"/>
              <a:cs typeface="Calibri" panose="020F0502020204030204" pitchFamily="34" charset="0"/>
            </a:endParaRPr>
          </a:p>
          <a:p>
            <a:pPr marL="285750" indent="-285750">
              <a:spcBef>
                <a:spcPts val="200"/>
              </a:spcBef>
              <a:buClr>
                <a:schemeClr val="bg1"/>
              </a:buClr>
              <a:buFont typeface="Arial" panose="020B0604020202020204" pitchFamily="34" charset="0"/>
              <a:buChar char="•"/>
            </a:pPr>
            <a:endParaRPr lang="en-US" sz="1800" dirty="0">
              <a:solidFill>
                <a:schemeClr val="bg1"/>
              </a:solidFill>
              <a:effectLst/>
              <a:latin typeface="Calibri" panose="020F0502020204030204" pitchFamily="34" charset="0"/>
              <a:ea typeface="Times New Roman" panose="02020603050405020304" pitchFamily="18" charset="0"/>
              <a:cs typeface="Calibri" panose="020F0502020204030204" pitchFamily="34" charset="0"/>
            </a:endParaRPr>
          </a:p>
          <a:p>
            <a:pPr marL="285750" indent="-285750">
              <a:spcBef>
                <a:spcPts val="200"/>
              </a:spcBef>
              <a:buClr>
                <a:schemeClr val="bg1"/>
              </a:buClr>
              <a:buFont typeface="Arial" panose="020B0604020202020204" pitchFamily="34" charset="0"/>
              <a:buChar char="•"/>
            </a:pPr>
            <a:r>
              <a:rPr lang="en-US" sz="1800" dirty="0">
                <a:solidFill>
                  <a:schemeClr val="bg1"/>
                </a:solidFill>
                <a:latin typeface="Calibri" panose="020F0502020204030204" pitchFamily="34" charset="0"/>
                <a:ea typeface="Times New Roman" panose="02020603050405020304" pitchFamily="18" charset="0"/>
                <a:cs typeface="Calibri" panose="020F0502020204030204" pitchFamily="34" charset="0"/>
              </a:rPr>
              <a:t>Arduino IoT Cloud</a:t>
            </a:r>
            <a:endParaRPr lang="en-IN" sz="1800" dirty="0">
              <a:solidFill>
                <a:schemeClr val="bg1"/>
              </a:solidFill>
              <a:effectLst/>
              <a:latin typeface="Calibri" panose="020F0502020204030204" pitchFamily="34" charset="0"/>
              <a:ea typeface="Times New Roman" panose="02020603050405020304" pitchFamily="18" charset="0"/>
              <a:cs typeface="Calibri" panose="020F0502020204030204" pitchFamily="34" charset="0"/>
            </a:endParaRPr>
          </a:p>
        </p:txBody>
      </p:sp>
      <p:pic>
        <p:nvPicPr>
          <p:cNvPr id="5" name="Picture 4" descr="Icon&#10;&#10;Description automatically generated">
            <a:extLst>
              <a:ext uri="{FF2B5EF4-FFF2-40B4-BE49-F238E27FC236}">
                <a16:creationId xmlns:a16="http://schemas.microsoft.com/office/drawing/2014/main" id="{3AADDBCD-98E4-47B0-937E-87BC80A15A35}"/>
              </a:ext>
            </a:extLst>
          </p:cNvPr>
          <p:cNvPicPr>
            <a:picLocks noChangeAspect="1"/>
          </p:cNvPicPr>
          <p:nvPr/>
        </p:nvPicPr>
        <p:blipFill>
          <a:blip r:embed="rId4"/>
          <a:stretch>
            <a:fillRect/>
          </a:stretch>
        </p:blipFill>
        <p:spPr>
          <a:xfrm>
            <a:off x="4394084" y="1370720"/>
            <a:ext cx="1092680" cy="1092680"/>
          </a:xfrm>
          <a:prstGeom prst="rect">
            <a:avLst/>
          </a:prstGeom>
        </p:spPr>
      </p:pic>
      <p:pic>
        <p:nvPicPr>
          <p:cNvPr id="7" name="Picture 6" descr="Logo&#10;&#10;Description automatically generated">
            <a:extLst>
              <a:ext uri="{FF2B5EF4-FFF2-40B4-BE49-F238E27FC236}">
                <a16:creationId xmlns:a16="http://schemas.microsoft.com/office/drawing/2014/main" id="{D3171E99-6B63-4DF8-BD3F-FFCAB5A9B549}"/>
              </a:ext>
            </a:extLst>
          </p:cNvPr>
          <p:cNvPicPr>
            <a:picLocks noChangeAspect="1"/>
          </p:cNvPicPr>
          <p:nvPr/>
        </p:nvPicPr>
        <p:blipFill>
          <a:blip r:embed="rId5"/>
          <a:stretch>
            <a:fillRect/>
          </a:stretch>
        </p:blipFill>
        <p:spPr>
          <a:xfrm>
            <a:off x="5460675" y="2730744"/>
            <a:ext cx="2732637" cy="464512"/>
          </a:xfrm>
          <a:prstGeom prst="rect">
            <a:avLst/>
          </a:prstGeom>
        </p:spPr>
      </p:pic>
      <p:pic>
        <p:nvPicPr>
          <p:cNvPr id="9" name="Picture 8" descr="A picture containing text, sign&#10;&#10;Description automatically generated">
            <a:extLst>
              <a:ext uri="{FF2B5EF4-FFF2-40B4-BE49-F238E27FC236}">
                <a16:creationId xmlns:a16="http://schemas.microsoft.com/office/drawing/2014/main" id="{A5795020-C5C7-43B8-9936-0FE3147563B3}"/>
              </a:ext>
            </a:extLst>
          </p:cNvPr>
          <p:cNvPicPr>
            <a:picLocks noChangeAspect="1"/>
          </p:cNvPicPr>
          <p:nvPr/>
        </p:nvPicPr>
        <p:blipFill>
          <a:blip r:embed="rId6"/>
          <a:stretch>
            <a:fillRect/>
          </a:stretch>
        </p:blipFill>
        <p:spPr>
          <a:xfrm>
            <a:off x="4259462" y="3336562"/>
            <a:ext cx="1447032" cy="1124691"/>
          </a:xfrm>
          <a:prstGeom prst="rect">
            <a:avLst/>
          </a:prstGeom>
        </p:spPr>
      </p:pic>
    </p:spTree>
    <p:extLst>
      <p:ext uri="{BB962C8B-B14F-4D97-AF65-F5344CB8AC3E}">
        <p14:creationId xmlns:p14="http://schemas.microsoft.com/office/powerpoint/2010/main" val="272028264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4" name="Google Shape;54;p13"/>
          <p:cNvPicPr preferRelativeResize="0"/>
          <p:nvPr/>
        </p:nvPicPr>
        <p:blipFill>
          <a:blip r:embed="rId3">
            <a:alphaModFix/>
          </a:blip>
          <a:stretch>
            <a:fillRect/>
          </a:stretch>
        </p:blipFill>
        <p:spPr>
          <a:xfrm>
            <a:off x="0" y="-5"/>
            <a:ext cx="9144000" cy="5143505"/>
          </a:xfrm>
          <a:prstGeom prst="rect">
            <a:avLst/>
          </a:prstGeom>
          <a:noFill/>
          <a:ln>
            <a:noFill/>
          </a:ln>
        </p:spPr>
      </p:pic>
      <p:pic>
        <p:nvPicPr>
          <p:cNvPr id="4" name="Picture 3">
            <a:extLst>
              <a:ext uri="{FF2B5EF4-FFF2-40B4-BE49-F238E27FC236}">
                <a16:creationId xmlns:a16="http://schemas.microsoft.com/office/drawing/2014/main" id="{22EAE7F0-A3AC-4AF2-9E2F-20EBE36A5C0B}"/>
              </a:ext>
            </a:extLst>
          </p:cNvPr>
          <p:cNvPicPr>
            <a:picLocks noChangeAspect="1"/>
          </p:cNvPicPr>
          <p:nvPr/>
        </p:nvPicPr>
        <p:blipFill>
          <a:blip r:embed="rId4"/>
          <a:srcRect/>
          <a:stretch/>
        </p:blipFill>
        <p:spPr>
          <a:xfrm>
            <a:off x="1208179" y="1931616"/>
            <a:ext cx="2454729" cy="2454729"/>
          </a:xfrm>
          <a:prstGeom prst="rect">
            <a:avLst/>
          </a:prstGeom>
          <a:noFill/>
          <a:effectLst/>
        </p:spPr>
      </p:pic>
      <p:sp>
        <p:nvSpPr>
          <p:cNvPr id="5" name="TextBox 4">
            <a:extLst>
              <a:ext uri="{FF2B5EF4-FFF2-40B4-BE49-F238E27FC236}">
                <a16:creationId xmlns:a16="http://schemas.microsoft.com/office/drawing/2014/main" id="{E12A689D-31FB-417C-B1CE-A7809B1700B1}"/>
              </a:ext>
            </a:extLst>
          </p:cNvPr>
          <p:cNvSpPr txBox="1"/>
          <p:nvPr/>
        </p:nvSpPr>
        <p:spPr>
          <a:xfrm>
            <a:off x="4332513" y="2689200"/>
            <a:ext cx="3918857" cy="707886"/>
          </a:xfrm>
          <a:prstGeom prst="rect">
            <a:avLst/>
          </a:prstGeom>
          <a:noFill/>
        </p:spPr>
        <p:txBody>
          <a:bodyPr wrap="square" rtlCol="0">
            <a:spAutoFit/>
          </a:bodyPr>
          <a:lstStyle/>
          <a:p>
            <a:r>
              <a:rPr lang="en-US" sz="4000" dirty="0">
                <a:solidFill>
                  <a:schemeClr val="accent6">
                    <a:lumMod val="40000"/>
                    <a:lumOff val="60000"/>
                  </a:schemeClr>
                </a:solidFill>
              </a:rPr>
              <a:t>shorturl.at/rvyR0</a:t>
            </a:r>
            <a:endParaRPr lang="en-IN" sz="4000" dirty="0">
              <a:solidFill>
                <a:schemeClr val="accent6">
                  <a:lumMod val="40000"/>
                  <a:lumOff val="60000"/>
                </a:schemeClr>
              </a:solidFill>
            </a:endParaRPr>
          </a:p>
        </p:txBody>
      </p:sp>
      <p:sp>
        <p:nvSpPr>
          <p:cNvPr id="6" name="TextBox 5">
            <a:extLst>
              <a:ext uri="{FF2B5EF4-FFF2-40B4-BE49-F238E27FC236}">
                <a16:creationId xmlns:a16="http://schemas.microsoft.com/office/drawing/2014/main" id="{593FE635-8687-42EE-9413-8E99A7621AC1}"/>
              </a:ext>
            </a:extLst>
          </p:cNvPr>
          <p:cNvSpPr txBox="1"/>
          <p:nvPr/>
        </p:nvSpPr>
        <p:spPr>
          <a:xfrm>
            <a:off x="1250102" y="854995"/>
            <a:ext cx="6643795" cy="523220"/>
          </a:xfrm>
          <a:prstGeom prst="rect">
            <a:avLst/>
          </a:prstGeom>
          <a:noFill/>
        </p:spPr>
        <p:txBody>
          <a:bodyPr wrap="square" rtlCol="0">
            <a:spAutoFit/>
          </a:bodyPr>
          <a:lstStyle/>
          <a:p>
            <a:pPr algn="ctr"/>
            <a:r>
              <a:rPr lang="en-US" sz="2800" dirty="0">
                <a:solidFill>
                  <a:schemeClr val="bg1"/>
                </a:solidFill>
                <a:latin typeface="Amasis MT Pro Medium" panose="02040604050005020304" pitchFamily="18" charset="0"/>
                <a:ea typeface="Adobe Gothic Std B" panose="020B0800000000000000" pitchFamily="34" charset="-128"/>
              </a:rPr>
              <a:t>Access all Code (IoT Platforms)</a:t>
            </a:r>
            <a:endParaRPr lang="en-IN" sz="2800" dirty="0">
              <a:solidFill>
                <a:schemeClr val="bg1"/>
              </a:solidFill>
              <a:latin typeface="Amasis MT Pro Medium" panose="02040604050005020304" pitchFamily="18" charset="0"/>
              <a:ea typeface="Adobe Gothic Std B" panose="020B0800000000000000" pitchFamily="34" charset="-128"/>
            </a:endParaRPr>
          </a:p>
        </p:txBody>
      </p:sp>
    </p:spTree>
    <p:extLst>
      <p:ext uri="{BB962C8B-B14F-4D97-AF65-F5344CB8AC3E}">
        <p14:creationId xmlns:p14="http://schemas.microsoft.com/office/powerpoint/2010/main" val="42655060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4" name="Google Shape;54;p13"/>
          <p:cNvPicPr preferRelativeResize="0"/>
          <p:nvPr/>
        </p:nvPicPr>
        <p:blipFill>
          <a:blip r:embed="rId3">
            <a:alphaModFix/>
          </a:blip>
          <a:stretch>
            <a:fillRect/>
          </a:stretch>
        </p:blipFill>
        <p:spPr>
          <a:xfrm>
            <a:off x="0" y="0"/>
            <a:ext cx="9144000" cy="5143505"/>
          </a:xfrm>
          <a:prstGeom prst="rect">
            <a:avLst/>
          </a:prstGeom>
          <a:noFill/>
          <a:ln>
            <a:noFill/>
          </a:ln>
        </p:spPr>
      </p:pic>
      <p:sp>
        <p:nvSpPr>
          <p:cNvPr id="4" name="TextBox 3">
            <a:extLst>
              <a:ext uri="{FF2B5EF4-FFF2-40B4-BE49-F238E27FC236}">
                <a16:creationId xmlns:a16="http://schemas.microsoft.com/office/drawing/2014/main" id="{70FCEEA2-3223-4B22-B17E-7BFEB36B60D3}"/>
              </a:ext>
            </a:extLst>
          </p:cNvPr>
          <p:cNvSpPr txBox="1"/>
          <p:nvPr/>
        </p:nvSpPr>
        <p:spPr>
          <a:xfrm>
            <a:off x="1857049" y="327102"/>
            <a:ext cx="5429902" cy="523220"/>
          </a:xfrm>
          <a:prstGeom prst="rect">
            <a:avLst/>
          </a:prstGeom>
          <a:noFill/>
        </p:spPr>
        <p:txBody>
          <a:bodyPr wrap="square" rtlCol="0">
            <a:spAutoFit/>
          </a:bodyPr>
          <a:lstStyle/>
          <a:p>
            <a:pPr algn="ctr"/>
            <a:r>
              <a:rPr lang="en-US" sz="2800" dirty="0">
                <a:solidFill>
                  <a:schemeClr val="bg1"/>
                </a:solidFill>
                <a:latin typeface="Amasis MT Pro Medium" panose="020B0604020202020204" pitchFamily="18" charset="0"/>
              </a:rPr>
              <a:t>Arduino IoT Cloud</a:t>
            </a:r>
            <a:endParaRPr lang="en-IN" sz="2800" dirty="0">
              <a:solidFill>
                <a:schemeClr val="bg1"/>
              </a:solidFill>
              <a:latin typeface="Amasis MT Pro Medium" panose="020B0604020202020204" pitchFamily="18" charset="0"/>
            </a:endParaRPr>
          </a:p>
        </p:txBody>
      </p:sp>
      <p:sp>
        <p:nvSpPr>
          <p:cNvPr id="2" name="TextBox 1">
            <a:extLst>
              <a:ext uri="{FF2B5EF4-FFF2-40B4-BE49-F238E27FC236}">
                <a16:creationId xmlns:a16="http://schemas.microsoft.com/office/drawing/2014/main" id="{F11EA086-2555-4DB2-906A-C950FC76F176}"/>
              </a:ext>
            </a:extLst>
          </p:cNvPr>
          <p:cNvSpPr txBox="1"/>
          <p:nvPr/>
        </p:nvSpPr>
        <p:spPr>
          <a:xfrm>
            <a:off x="609600" y="1400629"/>
            <a:ext cx="6582229" cy="3284041"/>
          </a:xfrm>
          <a:prstGeom prst="rect">
            <a:avLst/>
          </a:prstGeom>
          <a:noFill/>
        </p:spPr>
        <p:txBody>
          <a:bodyPr wrap="square" rtlCol="0">
            <a:spAutoFit/>
          </a:bodyPr>
          <a:lstStyle/>
          <a:p>
            <a:pPr>
              <a:lnSpc>
                <a:spcPct val="150000"/>
              </a:lnSpc>
            </a:pPr>
            <a:r>
              <a:rPr lang="en-US" dirty="0">
                <a:solidFill>
                  <a:schemeClr val="bg1"/>
                </a:solidFill>
              </a:rPr>
              <a:t>Arduino IoT Cloud is an application that helps makers build connected objects in a quick, easy and secure way. You can connect multiple devices to each other and allow them to exchange real-time data. You can also monitor them from anywhere using a simple user interface.</a:t>
            </a:r>
            <a:br>
              <a:rPr lang="en-US" dirty="0">
                <a:solidFill>
                  <a:schemeClr val="bg1"/>
                </a:solidFill>
              </a:rPr>
            </a:br>
            <a:br>
              <a:rPr lang="en-US" dirty="0">
                <a:solidFill>
                  <a:schemeClr val="bg1"/>
                </a:solidFill>
              </a:rPr>
            </a:br>
            <a:r>
              <a:rPr lang="en-US" dirty="0">
                <a:solidFill>
                  <a:schemeClr val="bg1"/>
                </a:solidFill>
              </a:rPr>
              <a:t>Arduino has taken a step forward to keep IoT as simple and reachable as possible. Initially, IoT Cloud was available only to the Arduino Boards, but now, it even provides Web Sketches for other third-party boards like ESP8266 / 32, </a:t>
            </a:r>
            <a:r>
              <a:rPr lang="en-US" dirty="0" err="1">
                <a:solidFill>
                  <a:schemeClr val="bg1"/>
                </a:solidFill>
              </a:rPr>
              <a:t>LoRaWAN</a:t>
            </a:r>
            <a:r>
              <a:rPr lang="en-US" dirty="0">
                <a:solidFill>
                  <a:schemeClr val="bg1"/>
                </a:solidFill>
              </a:rPr>
              <a:t> as well.</a:t>
            </a:r>
          </a:p>
          <a:p>
            <a:pPr>
              <a:lnSpc>
                <a:spcPct val="150000"/>
              </a:lnSpc>
            </a:pPr>
            <a:endParaRPr lang="en-IN" dirty="0">
              <a:solidFill>
                <a:schemeClr val="bg1"/>
              </a:solidFill>
            </a:endParaRPr>
          </a:p>
        </p:txBody>
      </p:sp>
      <p:pic>
        <p:nvPicPr>
          <p:cNvPr id="6" name="Picture 5" descr="A picture containing text, sign&#10;&#10;Description automatically generated">
            <a:extLst>
              <a:ext uri="{FF2B5EF4-FFF2-40B4-BE49-F238E27FC236}">
                <a16:creationId xmlns:a16="http://schemas.microsoft.com/office/drawing/2014/main" id="{9961AC29-1795-4109-8619-EC785F937883}"/>
              </a:ext>
            </a:extLst>
          </p:cNvPr>
          <p:cNvPicPr>
            <a:picLocks noChangeAspect="1"/>
          </p:cNvPicPr>
          <p:nvPr/>
        </p:nvPicPr>
        <p:blipFill>
          <a:blip r:embed="rId4"/>
          <a:stretch>
            <a:fillRect/>
          </a:stretch>
        </p:blipFill>
        <p:spPr>
          <a:xfrm>
            <a:off x="6905059" y="1807369"/>
            <a:ext cx="1966912" cy="1528762"/>
          </a:xfrm>
          <a:prstGeom prst="rect">
            <a:avLst/>
          </a:prstGeom>
        </p:spPr>
      </p:pic>
    </p:spTree>
    <p:extLst>
      <p:ext uri="{BB962C8B-B14F-4D97-AF65-F5344CB8AC3E}">
        <p14:creationId xmlns:p14="http://schemas.microsoft.com/office/powerpoint/2010/main" val="135057330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4" name="Google Shape;54;p13"/>
          <p:cNvPicPr preferRelativeResize="0"/>
          <p:nvPr/>
        </p:nvPicPr>
        <p:blipFill>
          <a:blip r:embed="rId3">
            <a:alphaModFix/>
          </a:blip>
          <a:stretch>
            <a:fillRect/>
          </a:stretch>
        </p:blipFill>
        <p:spPr>
          <a:xfrm>
            <a:off x="0" y="0"/>
            <a:ext cx="9144000" cy="5143505"/>
          </a:xfrm>
          <a:prstGeom prst="rect">
            <a:avLst/>
          </a:prstGeom>
          <a:noFill/>
          <a:ln>
            <a:noFill/>
          </a:ln>
        </p:spPr>
      </p:pic>
      <p:sp>
        <p:nvSpPr>
          <p:cNvPr id="4" name="TextBox 3">
            <a:extLst>
              <a:ext uri="{FF2B5EF4-FFF2-40B4-BE49-F238E27FC236}">
                <a16:creationId xmlns:a16="http://schemas.microsoft.com/office/drawing/2014/main" id="{ABE0A71B-CA64-4241-8D16-8A4121BFC9FA}"/>
              </a:ext>
            </a:extLst>
          </p:cNvPr>
          <p:cNvSpPr txBox="1"/>
          <p:nvPr/>
        </p:nvSpPr>
        <p:spPr>
          <a:xfrm>
            <a:off x="747485" y="4096302"/>
            <a:ext cx="7649028" cy="430887"/>
          </a:xfrm>
          <a:prstGeom prst="rect">
            <a:avLst/>
          </a:prstGeom>
          <a:noFill/>
        </p:spPr>
        <p:txBody>
          <a:bodyPr wrap="square">
            <a:spAutoFit/>
          </a:bodyPr>
          <a:lstStyle/>
          <a:p>
            <a:r>
              <a:rPr lang="en-IN" sz="2200" dirty="0">
                <a:solidFill>
                  <a:schemeClr val="accent6">
                    <a:lumMod val="40000"/>
                    <a:lumOff val="60000"/>
                  </a:schemeClr>
                </a:solidFill>
              </a:rPr>
              <a:t>https://docs.arduino.cc/cloud/iot-cloud/tutorials/esp-32-cloud</a:t>
            </a:r>
          </a:p>
        </p:txBody>
      </p:sp>
      <p:pic>
        <p:nvPicPr>
          <p:cNvPr id="5" name="Picture 4" descr="Qr code&#10;&#10;Description automatically generated">
            <a:extLst>
              <a:ext uri="{FF2B5EF4-FFF2-40B4-BE49-F238E27FC236}">
                <a16:creationId xmlns:a16="http://schemas.microsoft.com/office/drawing/2014/main" id="{9C91B58D-77EE-417D-986F-67C6B07DA4B8}"/>
              </a:ext>
            </a:extLst>
          </p:cNvPr>
          <p:cNvPicPr>
            <a:picLocks noChangeAspect="1"/>
          </p:cNvPicPr>
          <p:nvPr/>
        </p:nvPicPr>
        <p:blipFill>
          <a:blip r:embed="rId4"/>
          <a:stretch>
            <a:fillRect/>
          </a:stretch>
        </p:blipFill>
        <p:spPr>
          <a:xfrm>
            <a:off x="1753782" y="1318985"/>
            <a:ext cx="2546981" cy="2546981"/>
          </a:xfrm>
          <a:prstGeom prst="rect">
            <a:avLst/>
          </a:prstGeom>
        </p:spPr>
      </p:pic>
      <p:sp>
        <p:nvSpPr>
          <p:cNvPr id="9" name="TextBox 8">
            <a:extLst>
              <a:ext uri="{FF2B5EF4-FFF2-40B4-BE49-F238E27FC236}">
                <a16:creationId xmlns:a16="http://schemas.microsoft.com/office/drawing/2014/main" id="{7851290D-6769-4E9F-AEB9-8AEBF8308906}"/>
              </a:ext>
            </a:extLst>
          </p:cNvPr>
          <p:cNvSpPr txBox="1"/>
          <p:nvPr/>
        </p:nvSpPr>
        <p:spPr>
          <a:xfrm>
            <a:off x="1857049" y="327102"/>
            <a:ext cx="5429902" cy="523220"/>
          </a:xfrm>
          <a:prstGeom prst="rect">
            <a:avLst/>
          </a:prstGeom>
          <a:noFill/>
        </p:spPr>
        <p:txBody>
          <a:bodyPr wrap="square" rtlCol="0">
            <a:spAutoFit/>
          </a:bodyPr>
          <a:lstStyle/>
          <a:p>
            <a:pPr algn="ctr"/>
            <a:r>
              <a:rPr lang="en-US" sz="2800" dirty="0">
                <a:solidFill>
                  <a:schemeClr val="bg1"/>
                </a:solidFill>
                <a:latin typeface="Amasis MT Pro Medium" panose="020B0604020202020204" pitchFamily="18" charset="0"/>
              </a:rPr>
              <a:t>Arduino IoT Cloud</a:t>
            </a:r>
            <a:endParaRPr lang="en-IN" sz="2800" dirty="0">
              <a:solidFill>
                <a:schemeClr val="bg1"/>
              </a:solidFill>
              <a:latin typeface="Amasis MT Pro Medium" panose="020B0604020202020204" pitchFamily="18" charset="0"/>
            </a:endParaRPr>
          </a:p>
        </p:txBody>
      </p:sp>
      <p:pic>
        <p:nvPicPr>
          <p:cNvPr id="10" name="Picture 9" descr="A picture containing text, sign&#10;&#10;Description automatically generated">
            <a:extLst>
              <a:ext uri="{FF2B5EF4-FFF2-40B4-BE49-F238E27FC236}">
                <a16:creationId xmlns:a16="http://schemas.microsoft.com/office/drawing/2014/main" id="{58891A87-604C-400D-91C5-83CF549E434D}"/>
              </a:ext>
            </a:extLst>
          </p:cNvPr>
          <p:cNvPicPr>
            <a:picLocks noChangeAspect="1"/>
          </p:cNvPicPr>
          <p:nvPr/>
        </p:nvPicPr>
        <p:blipFill>
          <a:blip r:embed="rId5"/>
          <a:stretch>
            <a:fillRect/>
          </a:stretch>
        </p:blipFill>
        <p:spPr>
          <a:xfrm>
            <a:off x="4572000" y="1213609"/>
            <a:ext cx="3494781" cy="2716282"/>
          </a:xfrm>
          <a:prstGeom prst="rect">
            <a:avLst/>
          </a:prstGeom>
        </p:spPr>
      </p:pic>
    </p:spTree>
    <p:extLst>
      <p:ext uri="{BB962C8B-B14F-4D97-AF65-F5344CB8AC3E}">
        <p14:creationId xmlns:p14="http://schemas.microsoft.com/office/powerpoint/2010/main" val="109005009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4" name="Google Shape;54;p13"/>
          <p:cNvPicPr preferRelativeResize="0"/>
          <p:nvPr/>
        </p:nvPicPr>
        <p:blipFill>
          <a:blip r:embed="rId3">
            <a:alphaModFix/>
          </a:blip>
          <a:stretch>
            <a:fillRect/>
          </a:stretch>
        </p:blipFill>
        <p:spPr>
          <a:xfrm>
            <a:off x="0" y="0"/>
            <a:ext cx="9144000" cy="5143505"/>
          </a:xfrm>
          <a:prstGeom prst="rect">
            <a:avLst/>
          </a:prstGeom>
          <a:noFill/>
          <a:ln>
            <a:noFill/>
          </a:ln>
        </p:spPr>
      </p:pic>
      <p:sp>
        <p:nvSpPr>
          <p:cNvPr id="7" name="TextBox 6">
            <a:extLst>
              <a:ext uri="{FF2B5EF4-FFF2-40B4-BE49-F238E27FC236}">
                <a16:creationId xmlns:a16="http://schemas.microsoft.com/office/drawing/2014/main" id="{4D6BD5AC-DA67-4539-849B-A6A36C75C6D2}"/>
              </a:ext>
            </a:extLst>
          </p:cNvPr>
          <p:cNvSpPr txBox="1"/>
          <p:nvPr/>
        </p:nvSpPr>
        <p:spPr>
          <a:xfrm>
            <a:off x="1791733" y="255369"/>
            <a:ext cx="5429902" cy="707886"/>
          </a:xfrm>
          <a:prstGeom prst="rect">
            <a:avLst/>
          </a:prstGeom>
          <a:noFill/>
        </p:spPr>
        <p:txBody>
          <a:bodyPr wrap="square" rtlCol="0">
            <a:spAutoFit/>
          </a:bodyPr>
          <a:lstStyle/>
          <a:p>
            <a:pPr algn="ctr"/>
            <a:r>
              <a:rPr lang="en-US" sz="4000" dirty="0">
                <a:solidFill>
                  <a:schemeClr val="bg1"/>
                </a:solidFill>
                <a:latin typeface="Amasis MT Pro Medium" panose="020B0604020202020204" pitchFamily="18" charset="0"/>
              </a:rPr>
              <a:t>TASK (1/5)</a:t>
            </a:r>
            <a:endParaRPr lang="en-IN" sz="4000" dirty="0">
              <a:solidFill>
                <a:schemeClr val="bg1"/>
              </a:solidFill>
              <a:latin typeface="Amasis MT Pro Medium" panose="020B0604020202020204" pitchFamily="18" charset="0"/>
            </a:endParaRPr>
          </a:p>
        </p:txBody>
      </p:sp>
      <p:sp>
        <p:nvSpPr>
          <p:cNvPr id="8" name="TextBox 7">
            <a:extLst>
              <a:ext uri="{FF2B5EF4-FFF2-40B4-BE49-F238E27FC236}">
                <a16:creationId xmlns:a16="http://schemas.microsoft.com/office/drawing/2014/main" id="{4842FF75-E53F-4DF5-AAFA-892BFD68915C}"/>
              </a:ext>
            </a:extLst>
          </p:cNvPr>
          <p:cNvSpPr txBox="1"/>
          <p:nvPr/>
        </p:nvSpPr>
        <p:spPr>
          <a:xfrm>
            <a:off x="682172" y="1334736"/>
            <a:ext cx="7932058" cy="2731773"/>
          </a:xfrm>
          <a:prstGeom prst="rect">
            <a:avLst/>
          </a:prstGeom>
          <a:noFill/>
        </p:spPr>
        <p:txBody>
          <a:bodyPr wrap="square" rtlCol="0">
            <a:spAutoFit/>
          </a:bodyPr>
          <a:lstStyle/>
          <a:p>
            <a:pPr>
              <a:lnSpc>
                <a:spcPct val="150000"/>
              </a:lnSpc>
            </a:pPr>
            <a:r>
              <a:rPr lang="en-IN" sz="2000" b="1" dirty="0">
                <a:solidFill>
                  <a:schemeClr val="bg1"/>
                </a:solidFill>
                <a:latin typeface="Adobe Gothic Std B" panose="020B0800000000000000" pitchFamily="34" charset="-128"/>
                <a:ea typeface="Adobe Gothic Std B" panose="020B0800000000000000" pitchFamily="34" charset="-128"/>
                <a:cs typeface="Calibri" panose="020F0502020204030204" pitchFamily="34" charset="0"/>
              </a:rPr>
              <a:t>Create a Flow Diagram of an IoT Network, in a Forest</a:t>
            </a:r>
          </a:p>
          <a:p>
            <a:pPr marL="285750" indent="-285750">
              <a:lnSpc>
                <a:spcPct val="150000"/>
              </a:lnSpc>
              <a:buClr>
                <a:schemeClr val="bg1"/>
              </a:buClr>
              <a:buFont typeface="Arial" panose="020B0604020202020204" pitchFamily="34" charset="0"/>
              <a:buChar char="•"/>
            </a:pPr>
            <a:r>
              <a:rPr lang="en-IN" sz="1600" dirty="0">
                <a:solidFill>
                  <a:schemeClr val="bg1"/>
                </a:solidFill>
                <a:latin typeface="Calibri" panose="020F0502020204030204" pitchFamily="34" charset="0"/>
                <a:cs typeface="Calibri" panose="020F0502020204030204" pitchFamily="34" charset="0"/>
              </a:rPr>
              <a:t>Add necessary devices and sensors required, to be used in the Wildlife of Forest.</a:t>
            </a:r>
          </a:p>
          <a:p>
            <a:pPr marL="285750" indent="-285750">
              <a:lnSpc>
                <a:spcPct val="150000"/>
              </a:lnSpc>
              <a:buClr>
                <a:schemeClr val="bg1"/>
              </a:buClr>
              <a:buFont typeface="Arial" panose="020B0604020202020204" pitchFamily="34" charset="0"/>
              <a:buChar char="•"/>
            </a:pPr>
            <a:r>
              <a:rPr lang="en-IN" sz="1600" dirty="0">
                <a:solidFill>
                  <a:schemeClr val="bg1"/>
                </a:solidFill>
                <a:latin typeface="Calibri" panose="020F0502020204030204" pitchFamily="34" charset="0"/>
                <a:cs typeface="Calibri" panose="020F0502020204030204" pitchFamily="34" charset="0"/>
              </a:rPr>
              <a:t>Concern on Climate Monitor (fire, moisture, rain, etc), Wild Animal movement, etc.</a:t>
            </a:r>
          </a:p>
          <a:p>
            <a:pPr marL="285750" indent="-285750">
              <a:lnSpc>
                <a:spcPct val="150000"/>
              </a:lnSpc>
              <a:buClr>
                <a:schemeClr val="bg1"/>
              </a:buClr>
              <a:buFont typeface="Arial" panose="020B0604020202020204" pitchFamily="34" charset="0"/>
              <a:buChar char="•"/>
            </a:pPr>
            <a:r>
              <a:rPr lang="en-IN" sz="1600" dirty="0">
                <a:solidFill>
                  <a:schemeClr val="bg1"/>
                </a:solidFill>
                <a:latin typeface="Calibri" panose="020F0502020204030204" pitchFamily="34" charset="0"/>
                <a:cs typeface="Calibri" panose="020F0502020204030204" pitchFamily="34" charset="0"/>
              </a:rPr>
              <a:t>Mention the IoT Level used, with an explanation on the flow. State reasons for each block.</a:t>
            </a:r>
          </a:p>
          <a:p>
            <a:pPr marL="285750" indent="-285750">
              <a:lnSpc>
                <a:spcPct val="150000"/>
              </a:lnSpc>
              <a:buClr>
                <a:schemeClr val="bg1"/>
              </a:buClr>
              <a:buFont typeface="Arial" panose="020B0604020202020204" pitchFamily="34" charset="0"/>
              <a:buChar char="•"/>
            </a:pPr>
            <a:r>
              <a:rPr lang="en-IN" sz="1600" dirty="0">
                <a:solidFill>
                  <a:schemeClr val="bg1"/>
                </a:solidFill>
                <a:latin typeface="Calibri" panose="020F0502020204030204" pitchFamily="34" charset="0"/>
                <a:cs typeface="Calibri" panose="020F0502020204030204" pitchFamily="34" charset="0"/>
              </a:rPr>
              <a:t>Make sure any device/sensor MUST not link directly to any Animal or Organism.</a:t>
            </a:r>
          </a:p>
          <a:p>
            <a:pPr marL="285750" indent="-285750">
              <a:lnSpc>
                <a:spcPct val="150000"/>
              </a:lnSpc>
              <a:buClr>
                <a:schemeClr val="bg1"/>
              </a:buClr>
              <a:buFont typeface="Arial" panose="020B0604020202020204" pitchFamily="34" charset="0"/>
              <a:buChar char="•"/>
            </a:pPr>
            <a:r>
              <a:rPr lang="en-IN" sz="1600" dirty="0">
                <a:solidFill>
                  <a:schemeClr val="bg1"/>
                </a:solidFill>
                <a:latin typeface="Calibri" panose="020F0502020204030204" pitchFamily="34" charset="0"/>
                <a:cs typeface="Calibri" panose="020F0502020204030204" pitchFamily="34" charset="0"/>
              </a:rPr>
              <a:t>Scores based upon Creativity and Uniqueness.</a:t>
            </a:r>
          </a:p>
          <a:p>
            <a:pPr marL="285750" indent="-285750">
              <a:lnSpc>
                <a:spcPct val="150000"/>
              </a:lnSpc>
              <a:buClr>
                <a:schemeClr val="bg1"/>
              </a:buClr>
              <a:buFont typeface="Arial" panose="020B0604020202020204" pitchFamily="34" charset="0"/>
              <a:buChar char="•"/>
            </a:pPr>
            <a:r>
              <a:rPr lang="en-IN" sz="1600" dirty="0">
                <a:solidFill>
                  <a:schemeClr val="bg1"/>
                </a:solidFill>
                <a:latin typeface="Calibri" panose="020F0502020204030204" pitchFamily="34" charset="0"/>
                <a:cs typeface="Calibri" panose="020F0502020204030204" pitchFamily="34" charset="0"/>
              </a:rPr>
              <a:t>Use Pen-Paper/Photoshop/</a:t>
            </a:r>
            <a:r>
              <a:rPr lang="en-IN" sz="1600" dirty="0" err="1">
                <a:solidFill>
                  <a:schemeClr val="bg1"/>
                </a:solidFill>
                <a:latin typeface="Calibri" panose="020F0502020204030204" pitchFamily="34" charset="0"/>
                <a:cs typeface="Calibri" panose="020F0502020204030204" pitchFamily="34" charset="0"/>
              </a:rPr>
              <a:t>FlowChartBuilder</a:t>
            </a:r>
            <a:r>
              <a:rPr lang="en-IN" sz="1600" dirty="0">
                <a:solidFill>
                  <a:schemeClr val="bg1"/>
                </a:solidFill>
                <a:latin typeface="Calibri" panose="020F0502020204030204" pitchFamily="34" charset="0"/>
                <a:cs typeface="Calibri" panose="020F0502020204030204" pitchFamily="34" charset="0"/>
              </a:rPr>
              <a:t>/Anything. No restrictions on that.</a:t>
            </a:r>
          </a:p>
        </p:txBody>
      </p:sp>
    </p:spTree>
    <p:extLst>
      <p:ext uri="{BB962C8B-B14F-4D97-AF65-F5344CB8AC3E}">
        <p14:creationId xmlns:p14="http://schemas.microsoft.com/office/powerpoint/2010/main" val="32422341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53"/>
        <p:cNvGrpSpPr/>
        <p:nvPr/>
      </p:nvGrpSpPr>
      <p:grpSpPr>
        <a:xfrm>
          <a:off x="0" y="0"/>
          <a:ext cx="0" cy="0"/>
          <a:chOff x="0" y="0"/>
          <a:chExt cx="0" cy="0"/>
        </a:xfrm>
      </p:grpSpPr>
      <p:pic>
        <p:nvPicPr>
          <p:cNvPr id="54" name="Google Shape;54;p13"/>
          <p:cNvPicPr preferRelativeResize="0"/>
          <p:nvPr/>
        </p:nvPicPr>
        <p:blipFill>
          <a:blip r:embed="rId3">
            <a:alphaModFix/>
          </a:blip>
          <a:stretch>
            <a:fillRect/>
          </a:stretch>
        </p:blipFill>
        <p:spPr>
          <a:xfrm>
            <a:off x="0" y="-5"/>
            <a:ext cx="9144000" cy="5143505"/>
          </a:xfrm>
          <a:prstGeom prst="rect">
            <a:avLst/>
          </a:prstGeom>
          <a:noFill/>
          <a:ln>
            <a:noFill/>
          </a:ln>
        </p:spPr>
      </p:pic>
      <p:pic>
        <p:nvPicPr>
          <p:cNvPr id="3" name="Picture 2" descr="Diagram, timeline&#10;&#10;Description automatically generated">
            <a:extLst>
              <a:ext uri="{FF2B5EF4-FFF2-40B4-BE49-F238E27FC236}">
                <a16:creationId xmlns:a16="http://schemas.microsoft.com/office/drawing/2014/main" id="{9AD26C75-A6EF-4EB3-8FE6-2A30E408F8F1}"/>
              </a:ext>
            </a:extLst>
          </p:cNvPr>
          <p:cNvPicPr>
            <a:picLocks noChangeAspect="1"/>
          </p:cNvPicPr>
          <p:nvPr/>
        </p:nvPicPr>
        <p:blipFill>
          <a:blip r:embed="rId4"/>
          <a:stretch>
            <a:fillRect/>
          </a:stretch>
        </p:blipFill>
        <p:spPr>
          <a:xfrm>
            <a:off x="0" y="1221990"/>
            <a:ext cx="9144000" cy="3473878"/>
          </a:xfrm>
          <a:prstGeom prst="rect">
            <a:avLst/>
          </a:prstGeom>
        </p:spPr>
      </p:pic>
    </p:spTree>
    <p:extLst>
      <p:ext uri="{BB962C8B-B14F-4D97-AF65-F5344CB8AC3E}">
        <p14:creationId xmlns:p14="http://schemas.microsoft.com/office/powerpoint/2010/main" val="159281986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4" name="Google Shape;54;p13"/>
          <p:cNvPicPr preferRelativeResize="0"/>
          <p:nvPr/>
        </p:nvPicPr>
        <p:blipFill>
          <a:blip r:embed="rId3">
            <a:alphaModFix/>
          </a:blip>
          <a:stretch>
            <a:fillRect/>
          </a:stretch>
        </p:blipFill>
        <p:spPr>
          <a:xfrm>
            <a:off x="0" y="0"/>
            <a:ext cx="9144000" cy="5143505"/>
          </a:xfrm>
          <a:prstGeom prst="rect">
            <a:avLst/>
          </a:prstGeom>
          <a:noFill/>
          <a:ln>
            <a:noFill/>
          </a:ln>
        </p:spPr>
      </p:pic>
      <p:sp>
        <p:nvSpPr>
          <p:cNvPr id="3" name="TextBox 2">
            <a:extLst>
              <a:ext uri="{FF2B5EF4-FFF2-40B4-BE49-F238E27FC236}">
                <a16:creationId xmlns:a16="http://schemas.microsoft.com/office/drawing/2014/main" id="{D8DA8A2B-98D1-4BEC-8F6E-637A29FE70DE}"/>
              </a:ext>
            </a:extLst>
          </p:cNvPr>
          <p:cNvSpPr txBox="1"/>
          <p:nvPr/>
        </p:nvSpPr>
        <p:spPr>
          <a:xfrm>
            <a:off x="1791733" y="255369"/>
            <a:ext cx="5429902" cy="707886"/>
          </a:xfrm>
          <a:prstGeom prst="rect">
            <a:avLst/>
          </a:prstGeom>
          <a:noFill/>
        </p:spPr>
        <p:txBody>
          <a:bodyPr wrap="square" rtlCol="0">
            <a:spAutoFit/>
          </a:bodyPr>
          <a:lstStyle/>
          <a:p>
            <a:pPr algn="ctr"/>
            <a:r>
              <a:rPr lang="en-US" sz="4000" dirty="0">
                <a:solidFill>
                  <a:schemeClr val="bg1"/>
                </a:solidFill>
                <a:latin typeface="Amasis MT Pro Medium" panose="020B0604020202020204" pitchFamily="18" charset="0"/>
              </a:rPr>
              <a:t>TASK (2/5)</a:t>
            </a:r>
            <a:endParaRPr lang="en-IN" sz="4000" dirty="0">
              <a:solidFill>
                <a:schemeClr val="bg1"/>
              </a:solidFill>
              <a:latin typeface="Amasis MT Pro Medium" panose="020B0604020202020204" pitchFamily="18" charset="0"/>
            </a:endParaRPr>
          </a:p>
        </p:txBody>
      </p:sp>
      <p:sp>
        <p:nvSpPr>
          <p:cNvPr id="4" name="TextBox 3">
            <a:extLst>
              <a:ext uri="{FF2B5EF4-FFF2-40B4-BE49-F238E27FC236}">
                <a16:creationId xmlns:a16="http://schemas.microsoft.com/office/drawing/2014/main" id="{E974958F-2FE5-4BDB-8C8B-B68CC9553E96}"/>
              </a:ext>
            </a:extLst>
          </p:cNvPr>
          <p:cNvSpPr txBox="1"/>
          <p:nvPr/>
        </p:nvSpPr>
        <p:spPr>
          <a:xfrm>
            <a:off x="4506684" y="1334736"/>
            <a:ext cx="4267202" cy="3382144"/>
          </a:xfrm>
          <a:prstGeom prst="rect">
            <a:avLst/>
          </a:prstGeom>
          <a:noFill/>
        </p:spPr>
        <p:txBody>
          <a:bodyPr wrap="square" rtlCol="0">
            <a:spAutoFit/>
          </a:bodyPr>
          <a:lstStyle/>
          <a:p>
            <a:pPr>
              <a:lnSpc>
                <a:spcPct val="150000"/>
              </a:lnSpc>
              <a:buClr>
                <a:schemeClr val="bg1"/>
              </a:buClr>
            </a:pPr>
            <a:r>
              <a:rPr lang="en-IN" sz="1200" dirty="0">
                <a:solidFill>
                  <a:schemeClr val="bg1"/>
                </a:solidFill>
              </a:rPr>
              <a:t>Use the Blynk App and create a </a:t>
            </a:r>
            <a:r>
              <a:rPr lang="en-IN" sz="1200" dirty="0">
                <a:solidFill>
                  <a:schemeClr val="accent6">
                    <a:lumMod val="40000"/>
                    <a:lumOff val="60000"/>
                  </a:schemeClr>
                </a:solidFill>
              </a:rPr>
              <a:t>Basic Home Automation Control</a:t>
            </a:r>
            <a:r>
              <a:rPr lang="en-IN" sz="1200" dirty="0">
                <a:solidFill>
                  <a:schemeClr val="bg1"/>
                </a:solidFill>
              </a:rPr>
              <a:t>. Follow the Configuration :</a:t>
            </a:r>
          </a:p>
          <a:p>
            <a:pPr marL="285750" indent="-285750">
              <a:lnSpc>
                <a:spcPct val="150000"/>
              </a:lnSpc>
              <a:buClr>
                <a:schemeClr val="bg1"/>
              </a:buClr>
              <a:buFont typeface="Arial" panose="020B0604020202020204" pitchFamily="34" charset="0"/>
              <a:buChar char="•"/>
            </a:pPr>
            <a:r>
              <a:rPr lang="en-IN" sz="1200" dirty="0">
                <a:solidFill>
                  <a:schemeClr val="bg1"/>
                </a:solidFill>
              </a:rPr>
              <a:t>V0 – Button</a:t>
            </a:r>
          </a:p>
          <a:p>
            <a:pPr marL="285750" indent="-285750">
              <a:lnSpc>
                <a:spcPct val="150000"/>
              </a:lnSpc>
              <a:buClr>
                <a:schemeClr val="bg1"/>
              </a:buClr>
              <a:buFont typeface="Arial" panose="020B0604020202020204" pitchFamily="34" charset="0"/>
              <a:buChar char="•"/>
            </a:pPr>
            <a:r>
              <a:rPr lang="en-IN" sz="1200" dirty="0">
                <a:solidFill>
                  <a:schemeClr val="bg1"/>
                </a:solidFill>
              </a:rPr>
              <a:t>V1 – Slider (0 - 1023) – Show Value</a:t>
            </a:r>
          </a:p>
          <a:p>
            <a:pPr marL="285750" indent="-285750">
              <a:lnSpc>
                <a:spcPct val="150000"/>
              </a:lnSpc>
              <a:buClr>
                <a:schemeClr val="bg1"/>
              </a:buClr>
              <a:buFont typeface="Arial" panose="020B0604020202020204" pitchFamily="34" charset="0"/>
              <a:buChar char="•"/>
            </a:pPr>
            <a:r>
              <a:rPr lang="en-IN" sz="1200" dirty="0">
                <a:solidFill>
                  <a:schemeClr val="bg1"/>
                </a:solidFill>
              </a:rPr>
              <a:t>V2 – Step H (0 - 1023) – Show Value – icon(+/-)</a:t>
            </a:r>
          </a:p>
          <a:p>
            <a:pPr marL="285750" indent="-285750">
              <a:lnSpc>
                <a:spcPct val="150000"/>
              </a:lnSpc>
              <a:buClr>
                <a:schemeClr val="bg1"/>
              </a:buClr>
              <a:buFont typeface="Arial" panose="020B0604020202020204" pitchFamily="34" charset="0"/>
              <a:buChar char="•"/>
            </a:pPr>
            <a:r>
              <a:rPr lang="en-IN" sz="1200" dirty="0">
                <a:solidFill>
                  <a:schemeClr val="bg1"/>
                </a:solidFill>
              </a:rPr>
              <a:t>V3 – Value Display (0 – 255)</a:t>
            </a:r>
          </a:p>
          <a:p>
            <a:pPr marL="285750" indent="-285750">
              <a:lnSpc>
                <a:spcPct val="150000"/>
              </a:lnSpc>
              <a:buClr>
                <a:schemeClr val="bg1"/>
              </a:buClr>
              <a:buFont typeface="Arial" panose="020B0604020202020204" pitchFamily="34" charset="0"/>
              <a:buChar char="•"/>
            </a:pPr>
            <a:r>
              <a:rPr lang="en-IN" sz="1200" dirty="0">
                <a:solidFill>
                  <a:schemeClr val="bg1"/>
                </a:solidFill>
              </a:rPr>
              <a:t>V4 – Gauge (0 - 1023) - ºC </a:t>
            </a:r>
          </a:p>
          <a:p>
            <a:pPr marL="285750" indent="-285750">
              <a:lnSpc>
                <a:spcPct val="150000"/>
              </a:lnSpc>
              <a:buClr>
                <a:schemeClr val="bg1"/>
              </a:buClr>
              <a:buFont typeface="Arial" panose="020B0604020202020204" pitchFamily="34" charset="0"/>
              <a:buChar char="•"/>
            </a:pPr>
            <a:r>
              <a:rPr lang="en-IN" sz="1200" dirty="0">
                <a:solidFill>
                  <a:schemeClr val="bg1"/>
                </a:solidFill>
              </a:rPr>
              <a:t>V5 – LED</a:t>
            </a:r>
          </a:p>
          <a:p>
            <a:pPr>
              <a:lnSpc>
                <a:spcPct val="150000"/>
              </a:lnSpc>
              <a:buClr>
                <a:schemeClr val="bg1"/>
              </a:buClr>
            </a:pPr>
            <a:r>
              <a:rPr lang="en-IN" sz="1200" dirty="0">
                <a:solidFill>
                  <a:schemeClr val="bg1"/>
                </a:solidFill>
              </a:rPr>
              <a:t>Copy the </a:t>
            </a:r>
            <a:r>
              <a:rPr lang="en-IN" sz="1200" dirty="0">
                <a:solidFill>
                  <a:schemeClr val="accent6">
                    <a:lumMod val="40000"/>
                    <a:lumOff val="60000"/>
                  </a:schemeClr>
                </a:solidFill>
              </a:rPr>
              <a:t>Auth Token </a:t>
            </a:r>
            <a:r>
              <a:rPr lang="en-IN" sz="1200" dirty="0">
                <a:solidFill>
                  <a:schemeClr val="bg1"/>
                </a:solidFill>
              </a:rPr>
              <a:t>of the Project and Paste it on the </a:t>
            </a:r>
            <a:r>
              <a:rPr lang="en-IN" sz="1200" dirty="0" err="1">
                <a:solidFill>
                  <a:schemeClr val="bg1"/>
                </a:solidFill>
              </a:rPr>
              <a:t>WebPage</a:t>
            </a:r>
            <a:r>
              <a:rPr lang="en-IN" sz="1200" dirty="0">
                <a:solidFill>
                  <a:schemeClr val="bg1"/>
                </a:solidFill>
              </a:rPr>
              <a:t> and click Enter. </a:t>
            </a:r>
          </a:p>
          <a:p>
            <a:pPr>
              <a:lnSpc>
                <a:spcPct val="150000"/>
              </a:lnSpc>
              <a:buClr>
                <a:schemeClr val="bg1"/>
              </a:buClr>
            </a:pPr>
            <a:r>
              <a:rPr lang="en-IN" sz="1200" dirty="0">
                <a:solidFill>
                  <a:schemeClr val="bg1"/>
                </a:solidFill>
              </a:rPr>
              <a:t>Send a </a:t>
            </a:r>
            <a:r>
              <a:rPr lang="en-IN" sz="1200" dirty="0">
                <a:solidFill>
                  <a:schemeClr val="accent6">
                    <a:lumMod val="40000"/>
                    <a:lumOff val="60000"/>
                  </a:schemeClr>
                </a:solidFill>
              </a:rPr>
              <a:t>screenshot of the Blynk App </a:t>
            </a:r>
            <a:r>
              <a:rPr lang="en-IN" sz="1200" dirty="0">
                <a:solidFill>
                  <a:schemeClr val="bg1"/>
                </a:solidFill>
              </a:rPr>
              <a:t>with the Configuration working.</a:t>
            </a:r>
          </a:p>
        </p:txBody>
      </p:sp>
      <p:pic>
        <p:nvPicPr>
          <p:cNvPr id="7" name="Picture 6" descr="Graphical user interface, application&#10;&#10;Description automatically generated">
            <a:extLst>
              <a:ext uri="{FF2B5EF4-FFF2-40B4-BE49-F238E27FC236}">
                <a16:creationId xmlns:a16="http://schemas.microsoft.com/office/drawing/2014/main" id="{52812124-5084-4CA2-B3CC-C714D972782B}"/>
              </a:ext>
            </a:extLst>
          </p:cNvPr>
          <p:cNvPicPr>
            <a:picLocks noChangeAspect="1"/>
          </p:cNvPicPr>
          <p:nvPr/>
        </p:nvPicPr>
        <p:blipFill>
          <a:blip r:embed="rId4"/>
          <a:stretch>
            <a:fillRect/>
          </a:stretch>
        </p:blipFill>
        <p:spPr>
          <a:xfrm>
            <a:off x="696202" y="1499135"/>
            <a:ext cx="1747520" cy="1638300"/>
          </a:xfrm>
          <a:prstGeom prst="rect">
            <a:avLst/>
          </a:prstGeom>
        </p:spPr>
      </p:pic>
      <p:sp>
        <p:nvSpPr>
          <p:cNvPr id="10" name="TextBox 9">
            <a:extLst>
              <a:ext uri="{FF2B5EF4-FFF2-40B4-BE49-F238E27FC236}">
                <a16:creationId xmlns:a16="http://schemas.microsoft.com/office/drawing/2014/main" id="{1D2E2F7E-A37D-490D-8A4C-FFF6DC6EAF49}"/>
              </a:ext>
            </a:extLst>
          </p:cNvPr>
          <p:cNvSpPr txBox="1"/>
          <p:nvPr/>
        </p:nvSpPr>
        <p:spPr>
          <a:xfrm>
            <a:off x="745550" y="4075548"/>
            <a:ext cx="3396343" cy="307777"/>
          </a:xfrm>
          <a:prstGeom prst="rect">
            <a:avLst/>
          </a:prstGeom>
          <a:noFill/>
        </p:spPr>
        <p:txBody>
          <a:bodyPr wrap="square">
            <a:spAutoFit/>
          </a:bodyPr>
          <a:lstStyle/>
          <a:p>
            <a:r>
              <a:rPr lang="en-IN" b="1" dirty="0">
                <a:solidFill>
                  <a:schemeClr val="accent6">
                    <a:lumMod val="40000"/>
                    <a:lumOff val="60000"/>
                  </a:schemeClr>
                </a:solidFill>
              </a:rPr>
              <a:t>Blynk_HomeAutomation_Verifier.html</a:t>
            </a:r>
          </a:p>
        </p:txBody>
      </p:sp>
      <p:pic>
        <p:nvPicPr>
          <p:cNvPr id="6" name="Picture 5" descr="Qr code&#10;&#10;Description automatically generated">
            <a:extLst>
              <a:ext uri="{FF2B5EF4-FFF2-40B4-BE49-F238E27FC236}">
                <a16:creationId xmlns:a16="http://schemas.microsoft.com/office/drawing/2014/main" id="{D0238372-E075-4129-B62B-947BA464704B}"/>
              </a:ext>
            </a:extLst>
          </p:cNvPr>
          <p:cNvPicPr>
            <a:picLocks noChangeAspect="1"/>
          </p:cNvPicPr>
          <p:nvPr/>
        </p:nvPicPr>
        <p:blipFill>
          <a:blip r:embed="rId5"/>
          <a:stretch>
            <a:fillRect/>
          </a:stretch>
        </p:blipFill>
        <p:spPr>
          <a:xfrm>
            <a:off x="2557409" y="2262736"/>
            <a:ext cx="1766879" cy="1766879"/>
          </a:xfrm>
          <a:prstGeom prst="rect">
            <a:avLst/>
          </a:prstGeom>
        </p:spPr>
      </p:pic>
    </p:spTree>
    <p:extLst>
      <p:ext uri="{BB962C8B-B14F-4D97-AF65-F5344CB8AC3E}">
        <p14:creationId xmlns:p14="http://schemas.microsoft.com/office/powerpoint/2010/main" val="288457441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4" name="Google Shape;54;p13"/>
          <p:cNvPicPr preferRelativeResize="0"/>
          <p:nvPr/>
        </p:nvPicPr>
        <p:blipFill>
          <a:blip r:embed="rId3">
            <a:alphaModFix/>
          </a:blip>
          <a:stretch>
            <a:fillRect/>
          </a:stretch>
        </p:blipFill>
        <p:spPr>
          <a:xfrm>
            <a:off x="0" y="-5"/>
            <a:ext cx="9144000" cy="5143505"/>
          </a:xfrm>
          <a:prstGeom prst="rect">
            <a:avLst/>
          </a:prstGeom>
          <a:noFill/>
          <a:ln>
            <a:noFill/>
          </a:ln>
        </p:spPr>
      </p:pic>
      <p:sp>
        <p:nvSpPr>
          <p:cNvPr id="3" name="TextBox 2">
            <a:extLst>
              <a:ext uri="{FF2B5EF4-FFF2-40B4-BE49-F238E27FC236}">
                <a16:creationId xmlns:a16="http://schemas.microsoft.com/office/drawing/2014/main" id="{D8DA8A2B-98D1-4BEC-8F6E-637A29FE70DE}"/>
              </a:ext>
            </a:extLst>
          </p:cNvPr>
          <p:cNvSpPr txBox="1"/>
          <p:nvPr/>
        </p:nvSpPr>
        <p:spPr>
          <a:xfrm>
            <a:off x="1857049" y="255369"/>
            <a:ext cx="5429902" cy="707886"/>
          </a:xfrm>
          <a:prstGeom prst="rect">
            <a:avLst/>
          </a:prstGeom>
          <a:noFill/>
        </p:spPr>
        <p:txBody>
          <a:bodyPr wrap="square" rtlCol="0">
            <a:spAutoFit/>
          </a:bodyPr>
          <a:lstStyle/>
          <a:p>
            <a:pPr algn="ctr"/>
            <a:r>
              <a:rPr lang="en-US" sz="4000" dirty="0">
                <a:solidFill>
                  <a:schemeClr val="bg1"/>
                </a:solidFill>
                <a:latin typeface="Amasis MT Pro Medium" panose="020B0604020202020204" pitchFamily="18" charset="0"/>
              </a:rPr>
              <a:t>Submission Link</a:t>
            </a:r>
            <a:endParaRPr lang="en-IN" sz="4000" dirty="0">
              <a:solidFill>
                <a:schemeClr val="bg1"/>
              </a:solidFill>
              <a:latin typeface="Amasis MT Pro Medium" panose="020B0604020202020204" pitchFamily="18" charset="0"/>
            </a:endParaRPr>
          </a:p>
        </p:txBody>
      </p:sp>
      <p:sp>
        <p:nvSpPr>
          <p:cNvPr id="5" name="TextBox 4">
            <a:extLst>
              <a:ext uri="{FF2B5EF4-FFF2-40B4-BE49-F238E27FC236}">
                <a16:creationId xmlns:a16="http://schemas.microsoft.com/office/drawing/2014/main" id="{F69E5ED1-B55B-46A9-8D35-A8DA6825D5C0}"/>
              </a:ext>
            </a:extLst>
          </p:cNvPr>
          <p:cNvSpPr txBox="1"/>
          <p:nvPr/>
        </p:nvSpPr>
        <p:spPr>
          <a:xfrm>
            <a:off x="2068285" y="3939709"/>
            <a:ext cx="5138058" cy="589072"/>
          </a:xfrm>
          <a:prstGeom prst="rect">
            <a:avLst/>
          </a:prstGeom>
          <a:noFill/>
        </p:spPr>
        <p:txBody>
          <a:bodyPr wrap="square" rtlCol="0">
            <a:spAutoFit/>
          </a:bodyPr>
          <a:lstStyle/>
          <a:p>
            <a:pPr>
              <a:lnSpc>
                <a:spcPct val="150000"/>
              </a:lnSpc>
              <a:buClr>
                <a:schemeClr val="bg1"/>
              </a:buClr>
            </a:pPr>
            <a:r>
              <a:rPr lang="en-US" sz="2400" dirty="0">
                <a:solidFill>
                  <a:schemeClr val="accent6">
                    <a:lumMod val="40000"/>
                    <a:lumOff val="60000"/>
                  </a:schemeClr>
                </a:solidFill>
                <a:latin typeface="Calibri" panose="020F0502020204030204" pitchFamily="34" charset="0"/>
                <a:cs typeface="Calibri" panose="020F0502020204030204" pitchFamily="34" charset="0"/>
              </a:rPr>
              <a:t>https://forms.gle/CG7B44EAnnkKXZZ48</a:t>
            </a:r>
          </a:p>
        </p:txBody>
      </p:sp>
      <p:pic>
        <p:nvPicPr>
          <p:cNvPr id="6" name="Picture 5">
            <a:extLst>
              <a:ext uri="{FF2B5EF4-FFF2-40B4-BE49-F238E27FC236}">
                <a16:creationId xmlns:a16="http://schemas.microsoft.com/office/drawing/2014/main" id="{EE2334E2-0FA7-4D87-B6BB-540419B18888}"/>
              </a:ext>
            </a:extLst>
          </p:cNvPr>
          <p:cNvPicPr>
            <a:picLocks noChangeAspect="1"/>
          </p:cNvPicPr>
          <p:nvPr/>
        </p:nvPicPr>
        <p:blipFill>
          <a:blip r:embed="rId4"/>
          <a:srcRect/>
          <a:stretch/>
        </p:blipFill>
        <p:spPr>
          <a:xfrm>
            <a:off x="3382612" y="1382360"/>
            <a:ext cx="2378774" cy="2378774"/>
          </a:xfrm>
          <a:prstGeom prst="rect">
            <a:avLst/>
          </a:prstGeom>
        </p:spPr>
      </p:pic>
    </p:spTree>
    <p:extLst>
      <p:ext uri="{BB962C8B-B14F-4D97-AF65-F5344CB8AC3E}">
        <p14:creationId xmlns:p14="http://schemas.microsoft.com/office/powerpoint/2010/main" val="162801165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4" name="Google Shape;54;p13"/>
          <p:cNvPicPr preferRelativeResize="0"/>
          <p:nvPr/>
        </p:nvPicPr>
        <p:blipFill>
          <a:blip r:embed="rId3">
            <a:alphaModFix/>
          </a:blip>
          <a:stretch>
            <a:fillRect/>
          </a:stretch>
        </p:blipFill>
        <p:spPr>
          <a:xfrm>
            <a:off x="0" y="0"/>
            <a:ext cx="9144000" cy="5143505"/>
          </a:xfrm>
          <a:prstGeom prst="rect">
            <a:avLst/>
          </a:prstGeom>
          <a:noFill/>
          <a:ln>
            <a:noFill/>
          </a:ln>
        </p:spPr>
      </p:pic>
      <p:sp>
        <p:nvSpPr>
          <p:cNvPr id="3" name="TextBox 2">
            <a:extLst>
              <a:ext uri="{FF2B5EF4-FFF2-40B4-BE49-F238E27FC236}">
                <a16:creationId xmlns:a16="http://schemas.microsoft.com/office/drawing/2014/main" id="{8BDB6F43-CE3B-44BB-81CA-645C00251B73}"/>
              </a:ext>
            </a:extLst>
          </p:cNvPr>
          <p:cNvSpPr txBox="1"/>
          <p:nvPr/>
        </p:nvSpPr>
        <p:spPr>
          <a:xfrm>
            <a:off x="1791733" y="229709"/>
            <a:ext cx="5429902" cy="707886"/>
          </a:xfrm>
          <a:prstGeom prst="rect">
            <a:avLst/>
          </a:prstGeom>
          <a:noFill/>
        </p:spPr>
        <p:txBody>
          <a:bodyPr wrap="square" rtlCol="0">
            <a:spAutoFit/>
          </a:bodyPr>
          <a:lstStyle/>
          <a:p>
            <a:pPr algn="ctr"/>
            <a:r>
              <a:rPr lang="en-US" sz="4000" dirty="0">
                <a:solidFill>
                  <a:schemeClr val="bg1"/>
                </a:solidFill>
                <a:latin typeface="Amasis MT Pro Medium" panose="020B0604020202020204" pitchFamily="18" charset="0"/>
              </a:rPr>
              <a:t>Thank You</a:t>
            </a:r>
            <a:endParaRPr lang="en-IN" sz="4000" dirty="0">
              <a:solidFill>
                <a:schemeClr val="bg1"/>
              </a:solidFill>
              <a:latin typeface="Amasis MT Pro Medium" panose="020B0604020202020204" pitchFamily="18" charset="0"/>
            </a:endParaRPr>
          </a:p>
        </p:txBody>
      </p:sp>
      <p:pic>
        <p:nvPicPr>
          <p:cNvPr id="4" name="Google Shape;303;p29">
            <a:extLst>
              <a:ext uri="{FF2B5EF4-FFF2-40B4-BE49-F238E27FC236}">
                <a16:creationId xmlns:a16="http://schemas.microsoft.com/office/drawing/2014/main" id="{DAEF6E69-04F6-4FAD-AE5C-0CEA810CF354}"/>
              </a:ext>
            </a:extLst>
          </p:cNvPr>
          <p:cNvPicPr preferRelativeResize="0"/>
          <p:nvPr/>
        </p:nvPicPr>
        <p:blipFill rotWithShape="1">
          <a:blip r:embed="rId4"/>
          <a:srcRect l="-1875" t="372" r="1875" b="32970"/>
          <a:stretch/>
        </p:blipFill>
        <p:spPr>
          <a:xfrm>
            <a:off x="5814175" y="1637205"/>
            <a:ext cx="2602200" cy="2601900"/>
          </a:xfrm>
          <a:prstGeom prst="ellipse">
            <a:avLst/>
          </a:prstGeom>
          <a:noFill/>
          <a:ln w="9525" cap="flat" cmpd="sng">
            <a:solidFill>
              <a:schemeClr val="dk2"/>
            </a:solidFill>
            <a:prstDash val="solid"/>
            <a:round/>
            <a:headEnd type="none" w="sm" len="sm"/>
            <a:tailEnd type="none" w="sm" len="sm"/>
          </a:ln>
          <a:effectLst>
            <a:glow rad="101600">
              <a:schemeClr val="tx1">
                <a:alpha val="34000"/>
              </a:schemeClr>
            </a:glow>
            <a:outerShdw blurRad="57150" algn="bl" rotWithShape="0">
              <a:schemeClr val="lt1">
                <a:alpha val="50000"/>
              </a:schemeClr>
            </a:outerShdw>
          </a:effectLst>
        </p:spPr>
      </p:pic>
      <p:sp>
        <p:nvSpPr>
          <p:cNvPr id="6" name="TextBox 5">
            <a:extLst>
              <a:ext uri="{FF2B5EF4-FFF2-40B4-BE49-F238E27FC236}">
                <a16:creationId xmlns:a16="http://schemas.microsoft.com/office/drawing/2014/main" id="{1216E58C-9682-4E1B-ACB8-50E17BE3054D}"/>
              </a:ext>
            </a:extLst>
          </p:cNvPr>
          <p:cNvSpPr txBox="1"/>
          <p:nvPr/>
        </p:nvSpPr>
        <p:spPr>
          <a:xfrm>
            <a:off x="1063267" y="1423092"/>
            <a:ext cx="4093029" cy="416011"/>
          </a:xfrm>
          <a:prstGeom prst="rect">
            <a:avLst/>
          </a:prstGeom>
          <a:noFill/>
        </p:spPr>
        <p:txBody>
          <a:bodyPr wrap="square" rtlCol="0">
            <a:spAutoFit/>
          </a:bodyPr>
          <a:lstStyle/>
          <a:p>
            <a:pPr>
              <a:lnSpc>
                <a:spcPct val="150000"/>
              </a:lnSpc>
            </a:pPr>
            <a:r>
              <a:rPr lang="en-IN" sz="1600" dirty="0">
                <a:solidFill>
                  <a:schemeClr val="accent6">
                    <a:lumMod val="40000"/>
                    <a:lumOff val="60000"/>
                  </a:schemeClr>
                </a:solidFill>
              </a:rPr>
              <a:t>Reach me in the below Socials:</a:t>
            </a:r>
          </a:p>
        </p:txBody>
      </p:sp>
      <p:sp>
        <p:nvSpPr>
          <p:cNvPr id="7" name="TextBox 6">
            <a:extLst>
              <a:ext uri="{FF2B5EF4-FFF2-40B4-BE49-F238E27FC236}">
                <a16:creationId xmlns:a16="http://schemas.microsoft.com/office/drawing/2014/main" id="{D57FA58A-42E3-4AAB-ABB0-A5ADA345F4F0}"/>
              </a:ext>
            </a:extLst>
          </p:cNvPr>
          <p:cNvSpPr txBox="1"/>
          <p:nvPr/>
        </p:nvSpPr>
        <p:spPr>
          <a:xfrm>
            <a:off x="2525485" y="1882929"/>
            <a:ext cx="4093029" cy="2691571"/>
          </a:xfrm>
          <a:prstGeom prst="rect">
            <a:avLst/>
          </a:prstGeom>
          <a:noFill/>
        </p:spPr>
        <p:txBody>
          <a:bodyPr wrap="square" rtlCol="0">
            <a:spAutoFit/>
          </a:bodyPr>
          <a:lstStyle/>
          <a:p>
            <a:pPr>
              <a:lnSpc>
                <a:spcPct val="250000"/>
              </a:lnSpc>
            </a:pPr>
            <a:r>
              <a:rPr lang="en-IN" dirty="0">
                <a:solidFill>
                  <a:schemeClr val="bg1"/>
                </a:solidFill>
              </a:rPr>
              <a:t>linkedin.com/in/</a:t>
            </a:r>
            <a:r>
              <a:rPr lang="en-IN" dirty="0" err="1">
                <a:solidFill>
                  <a:schemeClr val="bg1"/>
                </a:solidFill>
              </a:rPr>
              <a:t>akshayansinha</a:t>
            </a:r>
            <a:r>
              <a:rPr lang="en-IN" dirty="0">
                <a:solidFill>
                  <a:schemeClr val="bg1"/>
                </a:solidFill>
              </a:rPr>
              <a:t>/</a:t>
            </a:r>
          </a:p>
          <a:p>
            <a:pPr>
              <a:lnSpc>
                <a:spcPct val="250000"/>
              </a:lnSpc>
            </a:pPr>
            <a:r>
              <a:rPr lang="en-IN" dirty="0">
                <a:solidFill>
                  <a:schemeClr val="bg1"/>
                </a:solidFill>
              </a:rPr>
              <a:t>hackster.io/</a:t>
            </a:r>
            <a:r>
              <a:rPr lang="en-IN" dirty="0" err="1">
                <a:solidFill>
                  <a:schemeClr val="bg1"/>
                </a:solidFill>
              </a:rPr>
              <a:t>akshayansinha</a:t>
            </a:r>
            <a:endParaRPr lang="en-IN" dirty="0">
              <a:solidFill>
                <a:schemeClr val="bg1"/>
              </a:solidFill>
            </a:endParaRPr>
          </a:p>
          <a:p>
            <a:pPr>
              <a:lnSpc>
                <a:spcPct val="250000"/>
              </a:lnSpc>
            </a:pPr>
            <a:r>
              <a:rPr lang="en-IN" dirty="0">
                <a:solidFill>
                  <a:schemeClr val="bg1"/>
                </a:solidFill>
              </a:rPr>
              <a:t>instagram.com/</a:t>
            </a:r>
            <a:r>
              <a:rPr lang="en-IN" dirty="0" err="1">
                <a:solidFill>
                  <a:schemeClr val="bg1"/>
                </a:solidFill>
              </a:rPr>
              <a:t>akshayansinha</a:t>
            </a:r>
            <a:r>
              <a:rPr lang="en-IN" dirty="0">
                <a:solidFill>
                  <a:schemeClr val="bg1"/>
                </a:solidFill>
              </a:rPr>
              <a:t>/</a:t>
            </a:r>
          </a:p>
          <a:p>
            <a:pPr>
              <a:lnSpc>
                <a:spcPct val="250000"/>
              </a:lnSpc>
            </a:pPr>
            <a:r>
              <a:rPr lang="en-IN" dirty="0">
                <a:solidFill>
                  <a:schemeClr val="bg1"/>
                </a:solidFill>
              </a:rPr>
              <a:t>github.com/hippyaki</a:t>
            </a:r>
          </a:p>
          <a:p>
            <a:pPr>
              <a:lnSpc>
                <a:spcPct val="250000"/>
              </a:lnSpc>
            </a:pPr>
            <a:r>
              <a:rPr lang="en-IN" dirty="0">
                <a:solidFill>
                  <a:schemeClr val="bg1"/>
                </a:solidFill>
              </a:rPr>
              <a:t>akshayan.sinha@gmail.com</a:t>
            </a:r>
          </a:p>
        </p:txBody>
      </p:sp>
      <p:pic>
        <p:nvPicPr>
          <p:cNvPr id="8" name="Picture 7" descr="Icon&#10;&#10;Description automatically generated">
            <a:extLst>
              <a:ext uri="{FF2B5EF4-FFF2-40B4-BE49-F238E27FC236}">
                <a16:creationId xmlns:a16="http://schemas.microsoft.com/office/drawing/2014/main" id="{72503E34-4F3B-4469-B74B-5FB241136D67}"/>
              </a:ext>
            </a:extLst>
          </p:cNvPr>
          <p:cNvPicPr>
            <a:picLocks noChangeAspect="1"/>
          </p:cNvPicPr>
          <p:nvPr/>
        </p:nvPicPr>
        <p:blipFill>
          <a:blip r:embed="rId5"/>
          <a:stretch>
            <a:fillRect/>
          </a:stretch>
        </p:blipFill>
        <p:spPr>
          <a:xfrm>
            <a:off x="1173404" y="2125433"/>
            <a:ext cx="282675" cy="282675"/>
          </a:xfrm>
          <a:prstGeom prst="rect">
            <a:avLst/>
          </a:prstGeom>
        </p:spPr>
      </p:pic>
      <p:pic>
        <p:nvPicPr>
          <p:cNvPr id="10" name="Picture 9" descr="Icon&#10;&#10;Description automatically generated">
            <a:extLst>
              <a:ext uri="{FF2B5EF4-FFF2-40B4-BE49-F238E27FC236}">
                <a16:creationId xmlns:a16="http://schemas.microsoft.com/office/drawing/2014/main" id="{3F665BC0-741A-470B-871F-474206AA5E2C}"/>
              </a:ext>
            </a:extLst>
          </p:cNvPr>
          <p:cNvPicPr>
            <a:picLocks noChangeAspect="1"/>
          </p:cNvPicPr>
          <p:nvPr/>
        </p:nvPicPr>
        <p:blipFill>
          <a:blip r:embed="rId6"/>
          <a:stretch>
            <a:fillRect/>
          </a:stretch>
        </p:blipFill>
        <p:spPr>
          <a:xfrm>
            <a:off x="1167488" y="2636536"/>
            <a:ext cx="338110" cy="338110"/>
          </a:xfrm>
          <a:prstGeom prst="rect">
            <a:avLst/>
          </a:prstGeom>
        </p:spPr>
      </p:pic>
      <p:pic>
        <p:nvPicPr>
          <p:cNvPr id="12" name="Picture 11" descr="Icon&#10;&#10;Description automatically generated">
            <a:extLst>
              <a:ext uri="{FF2B5EF4-FFF2-40B4-BE49-F238E27FC236}">
                <a16:creationId xmlns:a16="http://schemas.microsoft.com/office/drawing/2014/main" id="{83985A8B-33A4-47AC-ACA8-B58C6D6591EC}"/>
              </a:ext>
            </a:extLst>
          </p:cNvPr>
          <p:cNvPicPr>
            <a:picLocks noChangeAspect="1"/>
          </p:cNvPicPr>
          <p:nvPr/>
        </p:nvPicPr>
        <p:blipFill>
          <a:blip r:embed="rId7"/>
          <a:stretch>
            <a:fillRect/>
          </a:stretch>
        </p:blipFill>
        <p:spPr>
          <a:xfrm>
            <a:off x="1195206" y="3203074"/>
            <a:ext cx="282675" cy="282361"/>
          </a:xfrm>
          <a:prstGeom prst="rect">
            <a:avLst/>
          </a:prstGeom>
        </p:spPr>
      </p:pic>
      <p:pic>
        <p:nvPicPr>
          <p:cNvPr id="16" name="Picture 15" descr="Icon&#10;&#10;Description automatically generated">
            <a:extLst>
              <a:ext uri="{FF2B5EF4-FFF2-40B4-BE49-F238E27FC236}">
                <a16:creationId xmlns:a16="http://schemas.microsoft.com/office/drawing/2014/main" id="{C7D6547C-5396-4023-9CC8-2BFB42B56EDB}"/>
              </a:ext>
            </a:extLst>
          </p:cNvPr>
          <p:cNvPicPr>
            <a:picLocks noChangeAspect="1"/>
          </p:cNvPicPr>
          <p:nvPr/>
        </p:nvPicPr>
        <p:blipFill>
          <a:blip r:embed="rId8"/>
          <a:stretch>
            <a:fillRect/>
          </a:stretch>
        </p:blipFill>
        <p:spPr>
          <a:xfrm>
            <a:off x="1153755" y="3700285"/>
            <a:ext cx="365579" cy="365579"/>
          </a:xfrm>
          <a:prstGeom prst="rect">
            <a:avLst/>
          </a:prstGeom>
        </p:spPr>
      </p:pic>
      <p:pic>
        <p:nvPicPr>
          <p:cNvPr id="18" name="Picture 17" descr="Icon&#10;&#10;Description automatically generated">
            <a:extLst>
              <a:ext uri="{FF2B5EF4-FFF2-40B4-BE49-F238E27FC236}">
                <a16:creationId xmlns:a16="http://schemas.microsoft.com/office/drawing/2014/main" id="{DDF99B3E-5CB8-4935-BCBC-0D8E5CBD8244}"/>
              </a:ext>
            </a:extLst>
          </p:cNvPr>
          <p:cNvPicPr>
            <a:picLocks noChangeAspect="1"/>
          </p:cNvPicPr>
          <p:nvPr/>
        </p:nvPicPr>
        <p:blipFill>
          <a:blip r:embed="rId9"/>
          <a:stretch>
            <a:fillRect/>
          </a:stretch>
        </p:blipFill>
        <p:spPr>
          <a:xfrm>
            <a:off x="1167488" y="4239105"/>
            <a:ext cx="365578" cy="365578"/>
          </a:xfrm>
          <a:prstGeom prst="rect">
            <a:avLst/>
          </a:prstGeom>
        </p:spPr>
      </p:pic>
      <p:sp>
        <p:nvSpPr>
          <p:cNvPr id="21" name="TextBox 20">
            <a:extLst>
              <a:ext uri="{FF2B5EF4-FFF2-40B4-BE49-F238E27FC236}">
                <a16:creationId xmlns:a16="http://schemas.microsoft.com/office/drawing/2014/main" id="{99C63540-CDE9-4A2A-B40E-B49F353B7F27}"/>
              </a:ext>
            </a:extLst>
          </p:cNvPr>
          <p:cNvSpPr txBox="1"/>
          <p:nvPr/>
        </p:nvSpPr>
        <p:spPr>
          <a:xfrm>
            <a:off x="1589637" y="1879059"/>
            <a:ext cx="1110918" cy="2691571"/>
          </a:xfrm>
          <a:prstGeom prst="rect">
            <a:avLst/>
          </a:prstGeom>
          <a:noFill/>
        </p:spPr>
        <p:txBody>
          <a:bodyPr wrap="square" rtlCol="0">
            <a:spAutoFit/>
          </a:bodyPr>
          <a:lstStyle/>
          <a:p>
            <a:pPr>
              <a:lnSpc>
                <a:spcPct val="250000"/>
              </a:lnSpc>
            </a:pPr>
            <a:r>
              <a:rPr lang="en-IN" dirty="0">
                <a:solidFill>
                  <a:schemeClr val="bg1"/>
                </a:solidFill>
              </a:rPr>
              <a:t>LinkedIn - </a:t>
            </a:r>
          </a:p>
          <a:p>
            <a:pPr>
              <a:lnSpc>
                <a:spcPct val="250000"/>
              </a:lnSpc>
            </a:pPr>
            <a:r>
              <a:rPr lang="en-IN" dirty="0">
                <a:solidFill>
                  <a:schemeClr val="bg1"/>
                </a:solidFill>
              </a:rPr>
              <a:t>Hackster - </a:t>
            </a:r>
          </a:p>
          <a:p>
            <a:pPr>
              <a:lnSpc>
                <a:spcPct val="250000"/>
              </a:lnSpc>
            </a:pPr>
            <a:r>
              <a:rPr lang="en-IN" dirty="0">
                <a:solidFill>
                  <a:schemeClr val="bg1"/>
                </a:solidFill>
              </a:rPr>
              <a:t>Instagram - </a:t>
            </a:r>
          </a:p>
          <a:p>
            <a:pPr>
              <a:lnSpc>
                <a:spcPct val="250000"/>
              </a:lnSpc>
            </a:pPr>
            <a:r>
              <a:rPr lang="en-IN" dirty="0" err="1">
                <a:solidFill>
                  <a:schemeClr val="bg1"/>
                </a:solidFill>
              </a:rPr>
              <a:t>Github</a:t>
            </a:r>
            <a:r>
              <a:rPr lang="en-IN" dirty="0">
                <a:solidFill>
                  <a:schemeClr val="bg1"/>
                </a:solidFill>
              </a:rPr>
              <a:t> -</a:t>
            </a:r>
          </a:p>
          <a:p>
            <a:pPr>
              <a:lnSpc>
                <a:spcPct val="250000"/>
              </a:lnSpc>
            </a:pPr>
            <a:r>
              <a:rPr lang="en-IN" dirty="0">
                <a:solidFill>
                  <a:schemeClr val="bg1"/>
                </a:solidFill>
              </a:rPr>
              <a:t>Mail -</a:t>
            </a:r>
          </a:p>
        </p:txBody>
      </p:sp>
    </p:spTree>
    <p:extLst>
      <p:ext uri="{BB962C8B-B14F-4D97-AF65-F5344CB8AC3E}">
        <p14:creationId xmlns:p14="http://schemas.microsoft.com/office/powerpoint/2010/main" val="6447464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4" name="Google Shape;54;p13"/>
          <p:cNvPicPr preferRelativeResize="0"/>
          <p:nvPr/>
        </p:nvPicPr>
        <p:blipFill>
          <a:blip r:embed="rId3">
            <a:alphaModFix/>
          </a:blip>
          <a:stretch>
            <a:fillRect/>
          </a:stretch>
        </p:blipFill>
        <p:spPr>
          <a:xfrm>
            <a:off x="0" y="-5"/>
            <a:ext cx="9144000" cy="5143505"/>
          </a:xfrm>
          <a:prstGeom prst="rect">
            <a:avLst/>
          </a:prstGeom>
          <a:noFill/>
          <a:ln>
            <a:noFill/>
          </a:ln>
        </p:spPr>
      </p:pic>
      <p:sp>
        <p:nvSpPr>
          <p:cNvPr id="3" name="TextBox 2">
            <a:extLst>
              <a:ext uri="{FF2B5EF4-FFF2-40B4-BE49-F238E27FC236}">
                <a16:creationId xmlns:a16="http://schemas.microsoft.com/office/drawing/2014/main" id="{71E9AAA6-F19D-488F-B6FB-B1139FDC3439}"/>
              </a:ext>
            </a:extLst>
          </p:cNvPr>
          <p:cNvSpPr txBox="1"/>
          <p:nvPr/>
        </p:nvSpPr>
        <p:spPr>
          <a:xfrm>
            <a:off x="1125901" y="2162587"/>
            <a:ext cx="6892197" cy="707886"/>
          </a:xfrm>
          <a:prstGeom prst="rect">
            <a:avLst/>
          </a:prstGeom>
          <a:noFill/>
        </p:spPr>
        <p:txBody>
          <a:bodyPr wrap="square" rtlCol="0">
            <a:spAutoFit/>
          </a:bodyPr>
          <a:lstStyle/>
          <a:p>
            <a:pPr algn="ctr"/>
            <a:r>
              <a:rPr lang="en-US" sz="4000" dirty="0">
                <a:solidFill>
                  <a:schemeClr val="bg1"/>
                </a:solidFill>
                <a:latin typeface="Amasis MT Pro Medium" panose="020B0604020202020204" pitchFamily="18" charset="0"/>
              </a:rPr>
              <a:t>Meet you on 2nd November.</a:t>
            </a:r>
            <a:endParaRPr lang="en-IN" sz="4000" dirty="0">
              <a:solidFill>
                <a:schemeClr val="bg1"/>
              </a:solidFill>
              <a:latin typeface="Amasis MT Pro Medium" panose="020B0604020202020204" pitchFamily="18" charset="0"/>
            </a:endParaRPr>
          </a:p>
        </p:txBody>
      </p:sp>
    </p:spTree>
    <p:extLst>
      <p:ext uri="{BB962C8B-B14F-4D97-AF65-F5344CB8AC3E}">
        <p14:creationId xmlns:p14="http://schemas.microsoft.com/office/powerpoint/2010/main" val="18007014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53"/>
        <p:cNvGrpSpPr/>
        <p:nvPr/>
      </p:nvGrpSpPr>
      <p:grpSpPr>
        <a:xfrm>
          <a:off x="0" y="0"/>
          <a:ext cx="0" cy="0"/>
          <a:chOff x="0" y="0"/>
          <a:chExt cx="0" cy="0"/>
        </a:xfrm>
      </p:grpSpPr>
      <p:pic>
        <p:nvPicPr>
          <p:cNvPr id="54" name="Google Shape;54;p13"/>
          <p:cNvPicPr preferRelativeResize="0"/>
          <p:nvPr/>
        </p:nvPicPr>
        <p:blipFill>
          <a:blip r:embed="rId3">
            <a:alphaModFix/>
          </a:blip>
          <a:stretch>
            <a:fillRect/>
          </a:stretch>
        </p:blipFill>
        <p:spPr>
          <a:xfrm>
            <a:off x="0" y="0"/>
            <a:ext cx="9144000" cy="5143505"/>
          </a:xfrm>
          <a:prstGeom prst="rect">
            <a:avLst/>
          </a:prstGeom>
          <a:noFill/>
          <a:ln>
            <a:noFill/>
          </a:ln>
        </p:spPr>
      </p:pic>
      <p:pic>
        <p:nvPicPr>
          <p:cNvPr id="5" name="Picture 4" descr="A screenshot of a computer&#10;&#10;Description automatically generated with medium confidence">
            <a:extLst>
              <a:ext uri="{FF2B5EF4-FFF2-40B4-BE49-F238E27FC236}">
                <a16:creationId xmlns:a16="http://schemas.microsoft.com/office/drawing/2014/main" id="{DAE12DAC-D1A9-4DDA-B610-B62974C3E79E}"/>
              </a:ext>
            </a:extLst>
          </p:cNvPr>
          <p:cNvPicPr>
            <a:picLocks noChangeAspect="1"/>
          </p:cNvPicPr>
          <p:nvPr/>
        </p:nvPicPr>
        <p:blipFill>
          <a:blip r:embed="rId4"/>
          <a:stretch>
            <a:fillRect/>
          </a:stretch>
        </p:blipFill>
        <p:spPr>
          <a:xfrm>
            <a:off x="2159207" y="689867"/>
            <a:ext cx="4825585" cy="3763766"/>
          </a:xfrm>
          <a:prstGeom prst="rect">
            <a:avLst/>
          </a:prstGeom>
          <a:effectLst>
            <a:innerShdw blurRad="63500" dist="50800">
              <a:schemeClr val="bg1">
                <a:lumMod val="95000"/>
              </a:schemeClr>
            </a:innerShdw>
          </a:effectLst>
        </p:spPr>
      </p:pic>
    </p:spTree>
    <p:extLst>
      <p:ext uri="{BB962C8B-B14F-4D97-AF65-F5344CB8AC3E}">
        <p14:creationId xmlns:p14="http://schemas.microsoft.com/office/powerpoint/2010/main" val="35074910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53"/>
        <p:cNvGrpSpPr/>
        <p:nvPr/>
      </p:nvGrpSpPr>
      <p:grpSpPr>
        <a:xfrm>
          <a:off x="0" y="0"/>
          <a:ext cx="0" cy="0"/>
          <a:chOff x="0" y="0"/>
          <a:chExt cx="0" cy="0"/>
        </a:xfrm>
      </p:grpSpPr>
      <p:pic>
        <p:nvPicPr>
          <p:cNvPr id="54" name="Google Shape;54;p13"/>
          <p:cNvPicPr preferRelativeResize="0"/>
          <p:nvPr/>
        </p:nvPicPr>
        <p:blipFill>
          <a:blip r:embed="rId3">
            <a:alphaModFix/>
          </a:blip>
          <a:stretch>
            <a:fillRect/>
          </a:stretch>
        </p:blipFill>
        <p:spPr>
          <a:xfrm>
            <a:off x="-678" y="-5"/>
            <a:ext cx="9144000" cy="5143505"/>
          </a:xfrm>
          <a:prstGeom prst="rect">
            <a:avLst/>
          </a:prstGeom>
          <a:noFill/>
          <a:ln>
            <a:noFill/>
          </a:ln>
        </p:spPr>
      </p:pic>
      <p:graphicFrame>
        <p:nvGraphicFramePr>
          <p:cNvPr id="15" name="Diagram 14">
            <a:extLst>
              <a:ext uri="{FF2B5EF4-FFF2-40B4-BE49-F238E27FC236}">
                <a16:creationId xmlns:a16="http://schemas.microsoft.com/office/drawing/2014/main" id="{9F49C7FB-381E-4871-9CC5-CCC302D6490E}"/>
              </a:ext>
            </a:extLst>
          </p:cNvPr>
          <p:cNvGraphicFramePr/>
          <p:nvPr>
            <p:extLst>
              <p:ext uri="{D42A27DB-BD31-4B8C-83A1-F6EECF244321}">
                <p14:modId xmlns:p14="http://schemas.microsoft.com/office/powerpoint/2010/main" val="3821121530"/>
              </p:ext>
            </p:extLst>
          </p:nvPr>
        </p:nvGraphicFramePr>
        <p:xfrm>
          <a:off x="2009191" y="220514"/>
          <a:ext cx="1023259" cy="246788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17" name="Diagram 16">
            <a:extLst>
              <a:ext uri="{FF2B5EF4-FFF2-40B4-BE49-F238E27FC236}">
                <a16:creationId xmlns:a16="http://schemas.microsoft.com/office/drawing/2014/main" id="{75EE01DB-DC52-47F9-824D-F7FF6A67766D}"/>
              </a:ext>
            </a:extLst>
          </p:cNvPr>
          <p:cNvGraphicFramePr/>
          <p:nvPr>
            <p:extLst>
              <p:ext uri="{D42A27DB-BD31-4B8C-83A1-F6EECF244321}">
                <p14:modId xmlns:p14="http://schemas.microsoft.com/office/powerpoint/2010/main" val="1437354176"/>
              </p:ext>
            </p:extLst>
          </p:nvPr>
        </p:nvGraphicFramePr>
        <p:xfrm>
          <a:off x="4093592" y="220682"/>
          <a:ext cx="1023259" cy="1992812"/>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graphicFrame>
        <p:nvGraphicFramePr>
          <p:cNvPr id="18" name="Diagram 17">
            <a:extLst>
              <a:ext uri="{FF2B5EF4-FFF2-40B4-BE49-F238E27FC236}">
                <a16:creationId xmlns:a16="http://schemas.microsoft.com/office/drawing/2014/main" id="{859FB6D7-16A7-4349-9338-E83B545270BD}"/>
              </a:ext>
            </a:extLst>
          </p:cNvPr>
          <p:cNvGraphicFramePr/>
          <p:nvPr>
            <p:extLst>
              <p:ext uri="{D42A27DB-BD31-4B8C-83A1-F6EECF244321}">
                <p14:modId xmlns:p14="http://schemas.microsoft.com/office/powerpoint/2010/main" val="4038436757"/>
              </p:ext>
            </p:extLst>
          </p:nvPr>
        </p:nvGraphicFramePr>
        <p:xfrm>
          <a:off x="6076638" y="206168"/>
          <a:ext cx="1378857" cy="1690273"/>
        </p:xfrm>
        <a:graphic>
          <a:graphicData uri="http://schemas.openxmlformats.org/drawingml/2006/diagram">
            <dgm:relIds xmlns:dgm="http://schemas.openxmlformats.org/drawingml/2006/diagram" xmlns:r="http://schemas.openxmlformats.org/officeDocument/2006/relationships" r:dm="rId14" r:lo="rId15" r:qs="rId16" r:cs="rId17"/>
          </a:graphicData>
        </a:graphic>
      </p:graphicFrame>
      <p:graphicFrame>
        <p:nvGraphicFramePr>
          <p:cNvPr id="19" name="Diagram 18">
            <a:extLst>
              <a:ext uri="{FF2B5EF4-FFF2-40B4-BE49-F238E27FC236}">
                <a16:creationId xmlns:a16="http://schemas.microsoft.com/office/drawing/2014/main" id="{F5CF0F24-1F60-4BBC-80E1-09EE02974601}"/>
              </a:ext>
            </a:extLst>
          </p:cNvPr>
          <p:cNvGraphicFramePr/>
          <p:nvPr>
            <p:extLst>
              <p:ext uri="{D42A27DB-BD31-4B8C-83A1-F6EECF244321}">
                <p14:modId xmlns:p14="http://schemas.microsoft.com/office/powerpoint/2010/main" val="2692333234"/>
              </p:ext>
            </p:extLst>
          </p:nvPr>
        </p:nvGraphicFramePr>
        <p:xfrm>
          <a:off x="461246" y="2686807"/>
          <a:ext cx="1572769" cy="2467880"/>
        </p:xfrm>
        <a:graphic>
          <a:graphicData uri="http://schemas.openxmlformats.org/drawingml/2006/diagram">
            <dgm:relIds xmlns:dgm="http://schemas.openxmlformats.org/drawingml/2006/diagram" xmlns:r="http://schemas.openxmlformats.org/officeDocument/2006/relationships" r:dm="rId19" r:lo="rId20" r:qs="rId21" r:cs="rId22"/>
          </a:graphicData>
        </a:graphic>
      </p:graphicFrame>
      <p:graphicFrame>
        <p:nvGraphicFramePr>
          <p:cNvPr id="20" name="Diagram 19">
            <a:extLst>
              <a:ext uri="{FF2B5EF4-FFF2-40B4-BE49-F238E27FC236}">
                <a16:creationId xmlns:a16="http://schemas.microsoft.com/office/drawing/2014/main" id="{17F74C40-A1D8-4F37-AA97-BC84ADB29C02}"/>
              </a:ext>
            </a:extLst>
          </p:cNvPr>
          <p:cNvGraphicFramePr/>
          <p:nvPr>
            <p:extLst>
              <p:ext uri="{D42A27DB-BD31-4B8C-83A1-F6EECF244321}">
                <p14:modId xmlns:p14="http://schemas.microsoft.com/office/powerpoint/2010/main" val="3445796093"/>
              </p:ext>
            </p:extLst>
          </p:nvPr>
        </p:nvGraphicFramePr>
        <p:xfrm>
          <a:off x="2952593" y="2325937"/>
          <a:ext cx="1143715" cy="2467880"/>
        </p:xfrm>
        <a:graphic>
          <a:graphicData uri="http://schemas.openxmlformats.org/drawingml/2006/diagram">
            <dgm:relIds xmlns:dgm="http://schemas.openxmlformats.org/drawingml/2006/diagram" xmlns:r="http://schemas.openxmlformats.org/officeDocument/2006/relationships" r:dm="rId24" r:lo="rId25" r:qs="rId26" r:cs="rId27"/>
          </a:graphicData>
        </a:graphic>
      </p:graphicFrame>
      <p:graphicFrame>
        <p:nvGraphicFramePr>
          <p:cNvPr id="21" name="Diagram 20">
            <a:extLst>
              <a:ext uri="{FF2B5EF4-FFF2-40B4-BE49-F238E27FC236}">
                <a16:creationId xmlns:a16="http://schemas.microsoft.com/office/drawing/2014/main" id="{D5F90063-D5A7-4929-873F-3359C31BE62F}"/>
              </a:ext>
            </a:extLst>
          </p:cNvPr>
          <p:cNvGraphicFramePr/>
          <p:nvPr>
            <p:extLst>
              <p:ext uri="{D42A27DB-BD31-4B8C-83A1-F6EECF244321}">
                <p14:modId xmlns:p14="http://schemas.microsoft.com/office/powerpoint/2010/main" val="2492949266"/>
              </p:ext>
            </p:extLst>
          </p:nvPr>
        </p:nvGraphicFramePr>
        <p:xfrm>
          <a:off x="5027582" y="2656827"/>
          <a:ext cx="1324427" cy="1952189"/>
        </p:xfrm>
        <a:graphic>
          <a:graphicData uri="http://schemas.openxmlformats.org/drawingml/2006/diagram">
            <dgm:relIds xmlns:dgm="http://schemas.openxmlformats.org/drawingml/2006/diagram" xmlns:r="http://schemas.openxmlformats.org/officeDocument/2006/relationships" r:dm="rId29" r:lo="rId30" r:qs="rId31" r:cs="rId32"/>
          </a:graphicData>
        </a:graphic>
      </p:graphicFrame>
      <p:graphicFrame>
        <p:nvGraphicFramePr>
          <p:cNvPr id="9" name="Diagram 8">
            <a:extLst>
              <a:ext uri="{FF2B5EF4-FFF2-40B4-BE49-F238E27FC236}">
                <a16:creationId xmlns:a16="http://schemas.microsoft.com/office/drawing/2014/main" id="{DCA3D2B9-1DFC-4FA8-B4BC-C794CE635A0D}"/>
              </a:ext>
            </a:extLst>
          </p:cNvPr>
          <p:cNvGraphicFramePr/>
          <p:nvPr>
            <p:extLst>
              <p:ext uri="{D42A27DB-BD31-4B8C-83A1-F6EECF244321}">
                <p14:modId xmlns:p14="http://schemas.microsoft.com/office/powerpoint/2010/main" val="87105804"/>
              </p:ext>
            </p:extLst>
          </p:nvPr>
        </p:nvGraphicFramePr>
        <p:xfrm>
          <a:off x="7166711" y="2753043"/>
          <a:ext cx="1572769" cy="2467880"/>
        </p:xfrm>
        <a:graphic>
          <a:graphicData uri="http://schemas.openxmlformats.org/drawingml/2006/diagram">
            <dgm:relIds xmlns:dgm="http://schemas.openxmlformats.org/drawingml/2006/diagram" xmlns:r="http://schemas.openxmlformats.org/officeDocument/2006/relationships" r:dm="rId34" r:lo="rId35" r:qs="rId36" r:cs="rId37"/>
          </a:graphicData>
        </a:graphic>
      </p:graphicFrame>
      <p:cxnSp>
        <p:nvCxnSpPr>
          <p:cNvPr id="3" name="Straight Arrow Connector 2">
            <a:extLst>
              <a:ext uri="{FF2B5EF4-FFF2-40B4-BE49-F238E27FC236}">
                <a16:creationId xmlns:a16="http://schemas.microsoft.com/office/drawing/2014/main" id="{F30C92D2-52D4-40E3-9D8E-838A775A6831}"/>
              </a:ext>
            </a:extLst>
          </p:cNvPr>
          <p:cNvCxnSpPr>
            <a:cxnSpLocks/>
          </p:cNvCxnSpPr>
          <p:nvPr/>
        </p:nvCxnSpPr>
        <p:spPr>
          <a:xfrm>
            <a:off x="3094998" y="1379095"/>
            <a:ext cx="8773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B292BFA7-6D16-4298-B3CA-ADE1D810DA94}"/>
              </a:ext>
            </a:extLst>
          </p:cNvPr>
          <p:cNvCxnSpPr>
            <a:cxnSpLocks/>
          </p:cNvCxnSpPr>
          <p:nvPr/>
        </p:nvCxnSpPr>
        <p:spPr>
          <a:xfrm>
            <a:off x="5259927" y="1379095"/>
            <a:ext cx="81671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86242DDC-A23B-4C3E-A7C7-D8246E47227E}"/>
              </a:ext>
            </a:extLst>
          </p:cNvPr>
          <p:cNvCxnSpPr>
            <a:cxnSpLocks/>
          </p:cNvCxnSpPr>
          <p:nvPr/>
        </p:nvCxnSpPr>
        <p:spPr>
          <a:xfrm>
            <a:off x="2135882" y="3854968"/>
            <a:ext cx="81671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43F9A974-9654-4ED5-BE59-47D8A1A273E4}"/>
              </a:ext>
            </a:extLst>
          </p:cNvPr>
          <p:cNvCxnSpPr>
            <a:cxnSpLocks/>
          </p:cNvCxnSpPr>
          <p:nvPr/>
        </p:nvCxnSpPr>
        <p:spPr>
          <a:xfrm>
            <a:off x="4187715" y="3834981"/>
            <a:ext cx="81671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3EBC4572-5B77-407C-83E1-2FAFED30F7BC}"/>
              </a:ext>
            </a:extLst>
          </p:cNvPr>
          <p:cNvCxnSpPr>
            <a:cxnSpLocks/>
          </p:cNvCxnSpPr>
          <p:nvPr/>
        </p:nvCxnSpPr>
        <p:spPr>
          <a:xfrm>
            <a:off x="6396979" y="3834981"/>
            <a:ext cx="81671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160558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53"/>
        <p:cNvGrpSpPr/>
        <p:nvPr/>
      </p:nvGrpSpPr>
      <p:grpSpPr>
        <a:xfrm>
          <a:off x="0" y="0"/>
          <a:ext cx="0" cy="0"/>
          <a:chOff x="0" y="0"/>
          <a:chExt cx="0" cy="0"/>
        </a:xfrm>
      </p:grpSpPr>
      <p:pic>
        <p:nvPicPr>
          <p:cNvPr id="54" name="Google Shape;54;p13"/>
          <p:cNvPicPr preferRelativeResize="0"/>
          <p:nvPr/>
        </p:nvPicPr>
        <p:blipFill>
          <a:blip r:embed="rId3">
            <a:alphaModFix/>
          </a:blip>
          <a:stretch>
            <a:fillRect/>
          </a:stretch>
        </p:blipFill>
        <p:spPr>
          <a:xfrm>
            <a:off x="0" y="0"/>
            <a:ext cx="9144000" cy="5143505"/>
          </a:xfrm>
          <a:prstGeom prst="rect">
            <a:avLst/>
          </a:prstGeom>
          <a:noFill/>
          <a:ln>
            <a:noFill/>
          </a:ln>
        </p:spPr>
      </p:pic>
      <p:pic>
        <p:nvPicPr>
          <p:cNvPr id="3" name="Picture 2" descr="Diagram&#10;&#10;Description automatically generated">
            <a:extLst>
              <a:ext uri="{FF2B5EF4-FFF2-40B4-BE49-F238E27FC236}">
                <a16:creationId xmlns:a16="http://schemas.microsoft.com/office/drawing/2014/main" id="{CECAF16F-B9E6-4D8F-BB14-91E57887EE31}"/>
              </a:ext>
            </a:extLst>
          </p:cNvPr>
          <p:cNvPicPr>
            <a:picLocks noChangeAspect="1"/>
          </p:cNvPicPr>
          <p:nvPr/>
        </p:nvPicPr>
        <p:blipFill>
          <a:blip r:embed="rId4"/>
          <a:stretch>
            <a:fillRect/>
          </a:stretch>
        </p:blipFill>
        <p:spPr>
          <a:xfrm>
            <a:off x="69855" y="1578203"/>
            <a:ext cx="9004289" cy="2871912"/>
          </a:xfrm>
          <a:prstGeom prst="rect">
            <a:avLst/>
          </a:prstGeom>
        </p:spPr>
      </p:pic>
    </p:spTree>
    <p:extLst>
      <p:ext uri="{BB962C8B-B14F-4D97-AF65-F5344CB8AC3E}">
        <p14:creationId xmlns:p14="http://schemas.microsoft.com/office/powerpoint/2010/main" val="11016452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53"/>
        <p:cNvGrpSpPr/>
        <p:nvPr/>
      </p:nvGrpSpPr>
      <p:grpSpPr>
        <a:xfrm>
          <a:off x="0" y="0"/>
          <a:ext cx="0" cy="0"/>
          <a:chOff x="0" y="0"/>
          <a:chExt cx="0" cy="0"/>
        </a:xfrm>
      </p:grpSpPr>
      <p:pic>
        <p:nvPicPr>
          <p:cNvPr id="54" name="Google Shape;54;p13"/>
          <p:cNvPicPr preferRelativeResize="0"/>
          <p:nvPr/>
        </p:nvPicPr>
        <p:blipFill>
          <a:blip r:embed="rId3">
            <a:alphaModFix/>
          </a:blip>
          <a:stretch>
            <a:fillRect/>
          </a:stretch>
        </p:blipFill>
        <p:spPr>
          <a:xfrm>
            <a:off x="0" y="0"/>
            <a:ext cx="9144000" cy="5143505"/>
          </a:xfrm>
          <a:prstGeom prst="rect">
            <a:avLst/>
          </a:prstGeom>
          <a:noFill/>
          <a:ln>
            <a:noFill/>
          </a:ln>
        </p:spPr>
      </p:pic>
      <p:pic>
        <p:nvPicPr>
          <p:cNvPr id="3" name="Picture 2" descr="A picture containing text, transport, van, car&#10;&#10;Description automatically generated">
            <a:extLst>
              <a:ext uri="{FF2B5EF4-FFF2-40B4-BE49-F238E27FC236}">
                <a16:creationId xmlns:a16="http://schemas.microsoft.com/office/drawing/2014/main" id="{F1BCA833-F7C6-4F1C-A588-317FB453EC02}"/>
              </a:ext>
            </a:extLst>
          </p:cNvPr>
          <p:cNvPicPr>
            <a:picLocks noChangeAspect="1"/>
          </p:cNvPicPr>
          <p:nvPr/>
        </p:nvPicPr>
        <p:blipFill>
          <a:blip r:embed="rId4"/>
          <a:stretch>
            <a:fillRect/>
          </a:stretch>
        </p:blipFill>
        <p:spPr>
          <a:xfrm>
            <a:off x="1387708" y="2458860"/>
            <a:ext cx="2382820" cy="1191410"/>
          </a:xfrm>
          <a:prstGeom prst="rect">
            <a:avLst/>
          </a:prstGeom>
        </p:spPr>
      </p:pic>
      <p:pic>
        <p:nvPicPr>
          <p:cNvPr id="9" name="Picture 8" descr="A picture containing text, yellow, kitchen appliance&#10;&#10;Description automatically generated">
            <a:extLst>
              <a:ext uri="{FF2B5EF4-FFF2-40B4-BE49-F238E27FC236}">
                <a16:creationId xmlns:a16="http://schemas.microsoft.com/office/drawing/2014/main" id="{0462675E-D023-4308-B684-E486B8F23727}"/>
              </a:ext>
            </a:extLst>
          </p:cNvPr>
          <p:cNvPicPr>
            <a:picLocks noChangeAspect="1"/>
          </p:cNvPicPr>
          <p:nvPr/>
        </p:nvPicPr>
        <p:blipFill>
          <a:blip r:embed="rId5"/>
          <a:stretch>
            <a:fillRect/>
          </a:stretch>
        </p:blipFill>
        <p:spPr>
          <a:xfrm>
            <a:off x="5717922" y="1318251"/>
            <a:ext cx="2382819" cy="2382819"/>
          </a:xfrm>
          <a:prstGeom prst="rect">
            <a:avLst/>
          </a:prstGeom>
        </p:spPr>
      </p:pic>
    </p:spTree>
    <p:extLst>
      <p:ext uri="{BB962C8B-B14F-4D97-AF65-F5344CB8AC3E}">
        <p14:creationId xmlns:p14="http://schemas.microsoft.com/office/powerpoint/2010/main" val="3512484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4" name="Google Shape;54;p13"/>
          <p:cNvPicPr preferRelativeResize="0"/>
          <p:nvPr/>
        </p:nvPicPr>
        <p:blipFill>
          <a:blip r:embed="rId3">
            <a:alphaModFix/>
          </a:blip>
          <a:stretch>
            <a:fillRect/>
          </a:stretch>
        </p:blipFill>
        <p:spPr>
          <a:xfrm>
            <a:off x="0" y="0"/>
            <a:ext cx="9144000" cy="5143505"/>
          </a:xfrm>
          <a:prstGeom prst="rect">
            <a:avLst/>
          </a:prstGeom>
          <a:noFill/>
          <a:ln>
            <a:noFill/>
          </a:ln>
        </p:spPr>
      </p:pic>
      <p:pic>
        <p:nvPicPr>
          <p:cNvPr id="3" name="Picture 2" descr="A screenshot of a video game&#10;&#10;Description automatically generated with medium confidence">
            <a:extLst>
              <a:ext uri="{FF2B5EF4-FFF2-40B4-BE49-F238E27FC236}">
                <a16:creationId xmlns:a16="http://schemas.microsoft.com/office/drawing/2014/main" id="{6C2E8AF1-7540-4247-87C8-EB3EA96E7E85}"/>
              </a:ext>
            </a:extLst>
          </p:cNvPr>
          <p:cNvPicPr>
            <a:picLocks noChangeAspect="1"/>
          </p:cNvPicPr>
          <p:nvPr/>
        </p:nvPicPr>
        <p:blipFill rotWithShape="1">
          <a:blip r:embed="rId4"/>
          <a:srcRect t="900" r="933"/>
          <a:stretch/>
        </p:blipFill>
        <p:spPr>
          <a:xfrm>
            <a:off x="2301164" y="884662"/>
            <a:ext cx="4538251" cy="3404839"/>
          </a:xfrm>
          <a:prstGeom prst="rect">
            <a:avLst/>
          </a:prstGeom>
        </p:spPr>
      </p:pic>
    </p:spTree>
    <p:extLst>
      <p:ext uri="{BB962C8B-B14F-4D97-AF65-F5344CB8AC3E}">
        <p14:creationId xmlns:p14="http://schemas.microsoft.com/office/powerpoint/2010/main" val="2652569221"/>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Robo Fest Template </Template>
  <TotalTime>1811</TotalTime>
  <Words>1819</Words>
  <Application>Microsoft Office PowerPoint</Application>
  <PresentationFormat>On-screen Show (16:9)</PresentationFormat>
  <Paragraphs>207</Paragraphs>
  <Slides>43</Slides>
  <Notes>43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43</vt:i4>
      </vt:variant>
    </vt:vector>
  </HeadingPairs>
  <TitlesOfParts>
    <vt:vector size="50" baseType="lpstr">
      <vt:lpstr>Adobe Gothic Std B</vt:lpstr>
      <vt:lpstr>Abadi</vt:lpstr>
      <vt:lpstr>Amasis MT Pro Medium</vt:lpstr>
      <vt:lpstr>Arial</vt:lpstr>
      <vt:lpstr>Calibri</vt:lpstr>
      <vt:lpstr>Poppins Thin</vt:lpstr>
      <vt:lpstr>Simple Light</vt:lpstr>
      <vt:lpstr>Internet Of Things  Hands on Workshop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Internet Of Things  Hands on Workshop</dc:title>
  <cp:lastModifiedBy>Akshayan Sinha</cp:lastModifiedBy>
  <cp:revision>41</cp:revision>
  <dcterms:modified xsi:type="dcterms:W3CDTF">2021-10-29T12:31:41Z</dcterms:modified>
</cp:coreProperties>
</file>